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Lst>
  <p:notesMasterIdLst>
    <p:notesMasterId r:id="rId41"/>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91" r:id="rId35"/>
    <p:sldId id="292" r:id="rId36"/>
    <p:sldId id="274" r:id="rId37"/>
    <p:sldId id="275" r:id="rId38"/>
    <p:sldId id="276" r:id="rId39"/>
    <p:sldId id="278" r:id="rId40"/>
  </p:sldIdLst>
  <p:sldSz cx="9144000" cy="6858000" type="screen4x3"/>
  <p:notesSz cx="6664325" cy="9831388"/>
  <p:defaultTextStyle>
    <a:defPPr>
      <a:defRPr lang="en-GB"/>
    </a:defPPr>
    <a:lvl1pPr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Corbel" pitchFamily="32" charset="0"/>
        <a:ea typeface="+mn-ea"/>
        <a:cs typeface="Arial Unicode MS" charset="0"/>
      </a:defRPr>
    </a:lvl1pPr>
    <a:lvl2pPr marL="742950" indent="-28575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Corbel" pitchFamily="32" charset="0"/>
        <a:ea typeface="+mn-ea"/>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Corbel" pitchFamily="32" charset="0"/>
        <a:ea typeface="+mn-ea"/>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Corbel" pitchFamily="32" charset="0"/>
        <a:ea typeface="+mn-ea"/>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Corbel" pitchFamily="32" charset="0"/>
        <a:ea typeface="+mn-ea"/>
        <a:cs typeface="Arial Unicode MS" charset="0"/>
      </a:defRPr>
    </a:lvl5pPr>
    <a:lvl6pPr marL="2286000" algn="l" defTabSz="914400" rtl="0" eaLnBrk="1" latinLnBrk="0" hangingPunct="1">
      <a:defRPr sz="2000" kern="1200">
        <a:solidFill>
          <a:schemeClr val="bg1"/>
        </a:solidFill>
        <a:latin typeface="Corbel" pitchFamily="32" charset="0"/>
        <a:ea typeface="+mn-ea"/>
        <a:cs typeface="Arial Unicode MS" charset="0"/>
      </a:defRPr>
    </a:lvl6pPr>
    <a:lvl7pPr marL="2743200" algn="l" defTabSz="914400" rtl="0" eaLnBrk="1" latinLnBrk="0" hangingPunct="1">
      <a:defRPr sz="2000" kern="1200">
        <a:solidFill>
          <a:schemeClr val="bg1"/>
        </a:solidFill>
        <a:latin typeface="Corbel" pitchFamily="32" charset="0"/>
        <a:ea typeface="+mn-ea"/>
        <a:cs typeface="Arial Unicode MS" charset="0"/>
      </a:defRPr>
    </a:lvl7pPr>
    <a:lvl8pPr marL="3200400" algn="l" defTabSz="914400" rtl="0" eaLnBrk="1" latinLnBrk="0" hangingPunct="1">
      <a:defRPr sz="2000" kern="1200">
        <a:solidFill>
          <a:schemeClr val="bg1"/>
        </a:solidFill>
        <a:latin typeface="Corbel" pitchFamily="32" charset="0"/>
        <a:ea typeface="+mn-ea"/>
        <a:cs typeface="Arial Unicode MS" charset="0"/>
      </a:defRPr>
    </a:lvl8pPr>
    <a:lvl9pPr marL="3657600" algn="l" defTabSz="914400" rtl="0" eaLnBrk="1" latinLnBrk="0" hangingPunct="1">
      <a:defRPr sz="2000" kern="1200">
        <a:solidFill>
          <a:schemeClr val="bg1"/>
        </a:solidFill>
        <a:latin typeface="Corbel" pitchFamily="32"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AutoShape 1"/>
          <p:cNvSpPr>
            <a:spLocks noChangeArrowheads="1"/>
          </p:cNvSpPr>
          <p:nvPr/>
        </p:nvSpPr>
        <p:spPr bwMode="auto">
          <a:xfrm>
            <a:off x="0" y="0"/>
            <a:ext cx="6664325" cy="9831388"/>
          </a:xfrm>
          <a:prstGeom prst="roundRect">
            <a:avLst>
              <a:gd name="adj" fmla="val 23"/>
            </a:avLst>
          </a:prstGeom>
          <a:solidFill>
            <a:srgbClr val="FFFFFF"/>
          </a:solidFill>
          <a:ln w="9360">
            <a:noFill/>
            <a:miter lim="800000"/>
            <a:headEnd/>
            <a:tailEnd/>
          </a:ln>
          <a:effectLst/>
        </p:spPr>
        <p:txBody>
          <a:bodyPr wrap="none" anchor="ctr"/>
          <a:lstStyle/>
          <a:p>
            <a:pPr>
              <a:defRPr/>
            </a:pPr>
            <a:endParaRPr lang="fr-FR"/>
          </a:p>
        </p:txBody>
      </p:sp>
      <p:sp>
        <p:nvSpPr>
          <p:cNvPr id="17410" name="AutoShape 2"/>
          <p:cNvSpPr>
            <a:spLocks noChangeArrowheads="1"/>
          </p:cNvSpPr>
          <p:nvPr/>
        </p:nvSpPr>
        <p:spPr bwMode="auto">
          <a:xfrm>
            <a:off x="0" y="0"/>
            <a:ext cx="6664325" cy="9831388"/>
          </a:xfrm>
          <a:prstGeom prst="roundRect">
            <a:avLst>
              <a:gd name="adj" fmla="val 23"/>
            </a:avLst>
          </a:prstGeom>
          <a:solidFill>
            <a:srgbClr val="FFFFFF"/>
          </a:solidFill>
          <a:ln w="9525">
            <a:noFill/>
            <a:round/>
            <a:headEnd/>
            <a:tailEnd/>
          </a:ln>
          <a:effectLst/>
        </p:spPr>
        <p:txBody>
          <a:bodyPr wrap="none" anchor="ctr"/>
          <a:lstStyle/>
          <a:p>
            <a:pPr>
              <a:defRPr/>
            </a:pPr>
            <a:endParaRPr lang="fr-FR"/>
          </a:p>
        </p:txBody>
      </p:sp>
      <p:sp>
        <p:nvSpPr>
          <p:cNvPr id="17411" name="AutoShape 3"/>
          <p:cNvSpPr>
            <a:spLocks noChangeArrowheads="1"/>
          </p:cNvSpPr>
          <p:nvPr/>
        </p:nvSpPr>
        <p:spPr bwMode="auto">
          <a:xfrm>
            <a:off x="0" y="0"/>
            <a:ext cx="6664325" cy="9831388"/>
          </a:xfrm>
          <a:prstGeom prst="roundRect">
            <a:avLst>
              <a:gd name="adj" fmla="val 23"/>
            </a:avLst>
          </a:prstGeom>
          <a:solidFill>
            <a:srgbClr val="FFFFFF"/>
          </a:solidFill>
          <a:ln w="9525">
            <a:noFill/>
            <a:round/>
            <a:headEnd/>
            <a:tailEnd/>
          </a:ln>
          <a:effectLst/>
        </p:spPr>
        <p:txBody>
          <a:bodyPr wrap="none" anchor="ctr"/>
          <a:lstStyle/>
          <a:p>
            <a:pPr>
              <a:defRPr/>
            </a:pPr>
            <a:endParaRPr lang="fr-FR"/>
          </a:p>
        </p:txBody>
      </p:sp>
      <p:sp>
        <p:nvSpPr>
          <p:cNvPr id="17412" name="AutoShape 4"/>
          <p:cNvSpPr>
            <a:spLocks noChangeArrowheads="1"/>
          </p:cNvSpPr>
          <p:nvPr/>
        </p:nvSpPr>
        <p:spPr bwMode="auto">
          <a:xfrm>
            <a:off x="0" y="0"/>
            <a:ext cx="6664325" cy="9831388"/>
          </a:xfrm>
          <a:prstGeom prst="roundRect">
            <a:avLst>
              <a:gd name="adj" fmla="val 23"/>
            </a:avLst>
          </a:prstGeom>
          <a:solidFill>
            <a:srgbClr val="FFFFFF"/>
          </a:solidFill>
          <a:ln w="9525">
            <a:noFill/>
            <a:round/>
            <a:headEnd/>
            <a:tailEnd/>
          </a:ln>
          <a:effectLst/>
        </p:spPr>
        <p:txBody>
          <a:bodyPr wrap="none" anchor="ctr"/>
          <a:lstStyle/>
          <a:p>
            <a:pPr>
              <a:defRPr/>
            </a:pPr>
            <a:endParaRPr lang="fr-FR"/>
          </a:p>
        </p:txBody>
      </p:sp>
      <p:sp>
        <p:nvSpPr>
          <p:cNvPr id="17413" name="Text Box 5"/>
          <p:cNvSpPr txBox="1">
            <a:spLocks noChangeArrowheads="1"/>
          </p:cNvSpPr>
          <p:nvPr/>
        </p:nvSpPr>
        <p:spPr bwMode="auto">
          <a:xfrm>
            <a:off x="0" y="0"/>
            <a:ext cx="2887663" cy="492125"/>
          </a:xfrm>
          <a:prstGeom prst="rect">
            <a:avLst/>
          </a:prstGeom>
          <a:noFill/>
          <a:ln w="9525">
            <a:noFill/>
            <a:round/>
            <a:headEnd/>
            <a:tailEnd/>
          </a:ln>
          <a:effectLst/>
        </p:spPr>
        <p:txBody>
          <a:bodyPr wrap="none" anchor="ctr"/>
          <a:lstStyle/>
          <a:p>
            <a:pPr>
              <a:defRPr/>
            </a:pPr>
            <a:endParaRPr lang="fr-FR"/>
          </a:p>
        </p:txBody>
      </p:sp>
      <p:sp>
        <p:nvSpPr>
          <p:cNvPr id="17414" name="Text Box 6"/>
          <p:cNvSpPr txBox="1">
            <a:spLocks noChangeArrowheads="1"/>
          </p:cNvSpPr>
          <p:nvPr/>
        </p:nvSpPr>
        <p:spPr bwMode="auto">
          <a:xfrm>
            <a:off x="3773488" y="0"/>
            <a:ext cx="2887662" cy="492125"/>
          </a:xfrm>
          <a:prstGeom prst="rect">
            <a:avLst/>
          </a:prstGeom>
          <a:noFill/>
          <a:ln w="9525">
            <a:noFill/>
            <a:round/>
            <a:headEnd/>
            <a:tailEnd/>
          </a:ln>
          <a:effectLst/>
        </p:spPr>
        <p:txBody>
          <a:bodyPr wrap="none" anchor="ctr"/>
          <a:lstStyle/>
          <a:p>
            <a:pPr>
              <a:defRPr/>
            </a:pPr>
            <a:endParaRPr lang="fr-FR"/>
          </a:p>
        </p:txBody>
      </p:sp>
      <p:sp>
        <p:nvSpPr>
          <p:cNvPr id="41992" name="Rectangle 7"/>
          <p:cNvSpPr>
            <a:spLocks noGrp="1" noChangeArrowheads="1"/>
          </p:cNvSpPr>
          <p:nvPr>
            <p:ph type="sldImg"/>
          </p:nvPr>
        </p:nvSpPr>
        <p:spPr bwMode="auto">
          <a:xfrm>
            <a:off x="874713" y="738188"/>
            <a:ext cx="4908550" cy="3679825"/>
          </a:xfrm>
          <a:prstGeom prst="rect">
            <a:avLst/>
          </a:prstGeom>
          <a:noFill/>
          <a:ln w="9360">
            <a:solidFill>
              <a:srgbClr val="000000"/>
            </a:solidFill>
            <a:miter lim="800000"/>
            <a:headEnd/>
            <a:tailEnd/>
          </a:ln>
        </p:spPr>
      </p:sp>
      <p:sp>
        <p:nvSpPr>
          <p:cNvPr id="17416" name="Rectangle 8"/>
          <p:cNvSpPr>
            <a:spLocks noGrp="1" noChangeArrowheads="1"/>
          </p:cNvSpPr>
          <p:nvPr>
            <p:ph type="body"/>
          </p:nvPr>
        </p:nvSpPr>
        <p:spPr bwMode="auto">
          <a:xfrm>
            <a:off x="666750" y="4670425"/>
            <a:ext cx="5322888" cy="44180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fr-FR" noProof="0" smtClean="0"/>
          </a:p>
        </p:txBody>
      </p:sp>
      <p:sp>
        <p:nvSpPr>
          <p:cNvPr id="17417" name="Text Box 9"/>
          <p:cNvSpPr txBox="1">
            <a:spLocks noChangeArrowheads="1"/>
          </p:cNvSpPr>
          <p:nvPr/>
        </p:nvSpPr>
        <p:spPr bwMode="auto">
          <a:xfrm>
            <a:off x="0" y="9337675"/>
            <a:ext cx="2887663" cy="492125"/>
          </a:xfrm>
          <a:prstGeom prst="rect">
            <a:avLst/>
          </a:prstGeom>
          <a:noFill/>
          <a:ln w="9525">
            <a:noFill/>
            <a:round/>
            <a:headEnd/>
            <a:tailEnd/>
          </a:ln>
          <a:effectLst/>
        </p:spPr>
        <p:txBody>
          <a:bodyPr wrap="none" anchor="ctr"/>
          <a:lstStyle/>
          <a:p>
            <a:pPr>
              <a:defRPr/>
            </a:pPr>
            <a:endParaRPr lang="fr-FR"/>
          </a:p>
        </p:txBody>
      </p:sp>
      <p:sp>
        <p:nvSpPr>
          <p:cNvPr id="17418" name="Rectangle 10"/>
          <p:cNvSpPr>
            <a:spLocks noGrp="1" noChangeArrowheads="1"/>
          </p:cNvSpPr>
          <p:nvPr>
            <p:ph type="sldNum"/>
          </p:nvPr>
        </p:nvSpPr>
        <p:spPr bwMode="auto">
          <a:xfrm>
            <a:off x="3773488" y="9337675"/>
            <a:ext cx="2881312" cy="4857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defRPr>
            </a:lvl1pPr>
          </a:lstStyle>
          <a:p>
            <a:pPr>
              <a:defRPr/>
            </a:pPr>
            <a:fld id="{716A6133-2761-4875-B095-CAF09D6B9BF6}"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fld id="{2979B540-4EFF-4658-B811-DA1EAB920DE0}" type="slidenum">
              <a:rPr lang="fr-FR" smtClean="0"/>
              <a:pPr/>
              <a:t>1</a:t>
            </a:fld>
            <a:endParaRPr lang="fr-FR" smtClean="0"/>
          </a:p>
        </p:txBody>
      </p:sp>
      <p:sp>
        <p:nvSpPr>
          <p:cNvPr id="43011" name="Text Box 1"/>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43012" name="Rectangle 2"/>
          <p:cNvSpPr>
            <a:spLocks noChangeArrowheads="1"/>
          </p:cNvSpPr>
          <p:nvPr>
            <p:ph type="body"/>
          </p:nvPr>
        </p:nvSpPr>
        <p:spPr>
          <a:xfrm>
            <a:off x="666750" y="4670425"/>
            <a:ext cx="5324475" cy="4513263"/>
          </a:xfrm>
          <a:noFill/>
          <a:ln/>
        </p:spPr>
        <p:txBody>
          <a:bodyPr wrap="none" anchor="ctr"/>
          <a:lstStyle/>
          <a:p>
            <a:r>
              <a:rPr lang="fr-FR" smtClean="0"/>
              <a:t>Caspard David Friedrich : 1818 Le voyageur contemplant une mer de nuages</a:t>
            </a:r>
          </a:p>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0"/>
          <p:cNvSpPr>
            <a:spLocks noGrp="1" noChangeArrowheads="1"/>
          </p:cNvSpPr>
          <p:nvPr>
            <p:ph type="sldNum" sz="quarter"/>
          </p:nvPr>
        </p:nvSpPr>
        <p:spPr>
          <a:noFill/>
        </p:spPr>
        <p:txBody>
          <a:bodyPr/>
          <a:lstStyle/>
          <a:p>
            <a:fld id="{593B3382-1AB8-45A7-9E8E-BE9D7659A6F3}" type="slidenum">
              <a:rPr lang="fr-FR" smtClean="0"/>
              <a:pPr/>
              <a:t>10</a:t>
            </a:fld>
            <a:endParaRPr lang="fr-FR" smtClean="0"/>
          </a:p>
        </p:txBody>
      </p:sp>
      <p:sp>
        <p:nvSpPr>
          <p:cNvPr id="52227"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89B5F5B-CEF4-487A-87A0-4F189FF91138}"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fr-FR" sz="1200">
              <a:solidFill>
                <a:srgbClr val="000000"/>
              </a:solidFill>
              <a:latin typeface="Arial" charset="0"/>
            </a:endParaRPr>
          </a:p>
        </p:txBody>
      </p:sp>
      <p:sp>
        <p:nvSpPr>
          <p:cNvPr id="52228" name="Text Box 2"/>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50E9400-5873-4D36-BFF3-552D45280600}"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fr-FR" sz="1200">
              <a:solidFill>
                <a:srgbClr val="000000"/>
              </a:solidFill>
              <a:latin typeface="Arial" charset="0"/>
            </a:endParaRPr>
          </a:p>
        </p:txBody>
      </p:sp>
      <p:sp>
        <p:nvSpPr>
          <p:cNvPr id="52229" name="Text Box 3"/>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2230" name="Rectangle 4"/>
          <p:cNvSpPr>
            <a:spLocks noChangeArrowheads="1"/>
          </p:cNvSpPr>
          <p:nvPr>
            <p:ph type="body"/>
          </p:nvPr>
        </p:nvSpPr>
        <p:spPr>
          <a:xfrm>
            <a:off x="666750" y="4670425"/>
            <a:ext cx="5324475" cy="4421188"/>
          </a:xfrm>
          <a:noFill/>
          <a:ln/>
        </p:spPr>
        <p:txBody>
          <a:bodyPr wrap="none" anchor="ctr"/>
          <a:lstStyle/>
          <a:p>
            <a:endParaRPr lang="fr-FR" smtClean="0"/>
          </a:p>
        </p:txBody>
      </p:sp>
      <p:sp>
        <p:nvSpPr>
          <p:cNvPr id="52231" name="Text Box 5"/>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3054D8-5BD6-4C65-A8CD-78ED5C7F9E14}" type="slidenum">
              <a:rPr lang="fr-FR"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fr-FR" sz="1200">
              <a:solidFill>
                <a:srgbClr val="000000"/>
              </a:solidFill>
              <a:latin typeface="Calibri"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fld id="{98E9743C-FB9B-4AC9-B40F-FFF89F0E1CC0}" type="slidenum">
              <a:rPr lang="fr-FR" smtClean="0"/>
              <a:pPr/>
              <a:t>11</a:t>
            </a:fld>
            <a:endParaRPr lang="fr-FR" smtClean="0"/>
          </a:p>
        </p:txBody>
      </p:sp>
      <p:sp>
        <p:nvSpPr>
          <p:cNvPr id="53251"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EBB5327-D03D-42D9-93C2-E1BE0CE7E6F6}"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fr-FR" sz="1200">
              <a:solidFill>
                <a:srgbClr val="000000"/>
              </a:solidFill>
              <a:latin typeface="Arial" charset="0"/>
            </a:endParaRPr>
          </a:p>
        </p:txBody>
      </p:sp>
      <p:sp>
        <p:nvSpPr>
          <p:cNvPr id="53252"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3253"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0"/>
          <p:cNvSpPr>
            <a:spLocks noGrp="1" noChangeArrowheads="1"/>
          </p:cNvSpPr>
          <p:nvPr>
            <p:ph type="sldNum" sz="quarter"/>
          </p:nvPr>
        </p:nvSpPr>
        <p:spPr>
          <a:noFill/>
        </p:spPr>
        <p:txBody>
          <a:bodyPr/>
          <a:lstStyle/>
          <a:p>
            <a:fld id="{EB5CBBEF-9384-4E3D-BBF6-CC22AF612B70}" type="slidenum">
              <a:rPr lang="fr-FR" smtClean="0"/>
              <a:pPr/>
              <a:t>12</a:t>
            </a:fld>
            <a:endParaRPr lang="fr-FR" smtClean="0"/>
          </a:p>
        </p:txBody>
      </p:sp>
      <p:sp>
        <p:nvSpPr>
          <p:cNvPr id="54275"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136EC2F-3C83-4EAD-947B-0D805927D9E6}"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fr-FR" sz="1200">
              <a:solidFill>
                <a:srgbClr val="000000"/>
              </a:solidFill>
              <a:latin typeface="Arial" charset="0"/>
            </a:endParaRPr>
          </a:p>
        </p:txBody>
      </p:sp>
      <p:sp>
        <p:nvSpPr>
          <p:cNvPr id="54276"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4277"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0"/>
          <p:cNvSpPr>
            <a:spLocks noGrp="1" noChangeArrowheads="1"/>
          </p:cNvSpPr>
          <p:nvPr>
            <p:ph type="sldNum" sz="quarter"/>
          </p:nvPr>
        </p:nvSpPr>
        <p:spPr>
          <a:noFill/>
        </p:spPr>
        <p:txBody>
          <a:bodyPr/>
          <a:lstStyle/>
          <a:p>
            <a:fld id="{31738ED6-AD92-4231-955E-F2B190C11704}" type="slidenum">
              <a:rPr lang="fr-FR" smtClean="0"/>
              <a:pPr/>
              <a:t>13</a:t>
            </a:fld>
            <a:endParaRPr lang="fr-FR" smtClean="0"/>
          </a:p>
        </p:txBody>
      </p:sp>
      <p:sp>
        <p:nvSpPr>
          <p:cNvPr id="55299"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4B7B07C-52E0-4CF7-80A4-09EF79D4923F}"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fr-FR" sz="1200">
              <a:solidFill>
                <a:srgbClr val="000000"/>
              </a:solidFill>
              <a:latin typeface="Arial" charset="0"/>
            </a:endParaRPr>
          </a:p>
        </p:txBody>
      </p:sp>
      <p:sp>
        <p:nvSpPr>
          <p:cNvPr id="55300"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5301"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0"/>
          <p:cNvSpPr>
            <a:spLocks noGrp="1" noChangeArrowheads="1"/>
          </p:cNvSpPr>
          <p:nvPr>
            <p:ph type="sldNum" sz="quarter"/>
          </p:nvPr>
        </p:nvSpPr>
        <p:spPr>
          <a:noFill/>
        </p:spPr>
        <p:txBody>
          <a:bodyPr/>
          <a:lstStyle/>
          <a:p>
            <a:fld id="{4F7F51E3-D6D4-4102-827C-A87789F6DE8B}" type="slidenum">
              <a:rPr lang="fr-FR" smtClean="0"/>
              <a:pPr/>
              <a:t>14</a:t>
            </a:fld>
            <a:endParaRPr lang="fr-FR" smtClean="0"/>
          </a:p>
        </p:txBody>
      </p:sp>
      <p:sp>
        <p:nvSpPr>
          <p:cNvPr id="56323" name="Text Box 1"/>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6324" name="Rectangle 2"/>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0"/>
          <p:cNvSpPr>
            <a:spLocks noGrp="1" noChangeArrowheads="1"/>
          </p:cNvSpPr>
          <p:nvPr>
            <p:ph type="sldNum" sz="quarter"/>
          </p:nvPr>
        </p:nvSpPr>
        <p:spPr>
          <a:noFill/>
        </p:spPr>
        <p:txBody>
          <a:bodyPr/>
          <a:lstStyle/>
          <a:p>
            <a:fld id="{5D755231-F478-4D19-B93F-FDDE490FC29F}" type="slidenum">
              <a:rPr lang="fr-FR" smtClean="0"/>
              <a:pPr/>
              <a:t>15</a:t>
            </a:fld>
            <a:endParaRPr lang="fr-FR" smtClean="0"/>
          </a:p>
        </p:txBody>
      </p:sp>
      <p:sp>
        <p:nvSpPr>
          <p:cNvPr id="57347"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51B3C10-DE0F-4990-8E74-4C1F7E1AEECE}"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fr-FR" sz="1200">
              <a:solidFill>
                <a:srgbClr val="000000"/>
              </a:solidFill>
              <a:latin typeface="Arial" charset="0"/>
            </a:endParaRPr>
          </a:p>
        </p:txBody>
      </p:sp>
      <p:sp>
        <p:nvSpPr>
          <p:cNvPr id="57348"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7349" name="Text Box 3"/>
          <p:cNvSpPr>
            <a:spLocks noChangeArrowheads="1"/>
          </p:cNvSpPr>
          <p:nvPr>
            <p:ph type="body"/>
          </p:nvPr>
        </p:nvSpPr>
        <p:spPr>
          <a:xfrm>
            <a:off x="666750" y="4670425"/>
            <a:ext cx="5330825" cy="4424363"/>
          </a:xfrm>
          <a:noFill/>
          <a:ln/>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 des programmes et non des horaires</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Horaires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60 heures dans le Primaire</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120 heures au collège</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72 heures dans chacune des voies du lycée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Au final du parcours de l’élève : 312 heures. Une tête bien faite : savoir parler d’au moins une œuvre à tous les niveaux et dans tous les champs artistiques. Avoir quelques clés de lecture, franchir la porte d’un musée, d’un spectacle, d’un théâtre et d’un cinéma. Un honnête homme du XXème siècle.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0"/>
          <p:cNvSpPr>
            <a:spLocks noGrp="1" noChangeArrowheads="1"/>
          </p:cNvSpPr>
          <p:nvPr>
            <p:ph type="sldNum" sz="quarter"/>
          </p:nvPr>
        </p:nvSpPr>
        <p:spPr>
          <a:noFill/>
        </p:spPr>
        <p:txBody>
          <a:bodyPr/>
          <a:lstStyle/>
          <a:p>
            <a:fld id="{36A5EF22-E46A-4591-92B3-5DC55B06D6C4}" type="slidenum">
              <a:rPr lang="fr-FR" smtClean="0"/>
              <a:pPr/>
              <a:t>16</a:t>
            </a:fld>
            <a:endParaRPr lang="fr-FR" smtClean="0"/>
          </a:p>
        </p:txBody>
      </p:sp>
      <p:sp>
        <p:nvSpPr>
          <p:cNvPr id="58371" name="Text Box 1"/>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8372" name="Text Box 2"/>
          <p:cNvSpPr>
            <a:spLocks noChangeArrowheads="1"/>
          </p:cNvSpPr>
          <p:nvPr>
            <p:ph type="body"/>
          </p:nvPr>
        </p:nvSpPr>
        <p:spPr>
          <a:xfrm>
            <a:off x="666750" y="4670425"/>
            <a:ext cx="5329238" cy="4424363"/>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Par exemple : </a:t>
            </a:r>
          </a:p>
          <a:p>
            <a:pPr>
              <a:spcBef>
                <a:spcPts val="45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 Relation à la chronologie : retravailler sur des œuvres de périodes historiques différentes si résonances entre périodes possibles. Ex Ben Hur. Course de char extrait..  L’objectif est de faire dialoguer les œuvres de différentes périodes ds une perspective de meilleure compréhension. </a:t>
            </a:r>
          </a:p>
          <a:p>
            <a:pPr>
              <a:spcBef>
                <a:spcPts val="45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 Confier au prof d’histoire la mission de garant de l’ordre chronologique.</a:t>
            </a:r>
          </a:p>
          <a:p>
            <a:pPr>
              <a:spcBef>
                <a:spcPts val="45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b="1" smtClean="0">
              <a:latin typeface="Arial" charset="0"/>
              <a:cs typeface="Arial Unicode MS" charset="0"/>
            </a:endParaRPr>
          </a:p>
        </p:txBody>
      </p:sp>
      <p:sp>
        <p:nvSpPr>
          <p:cNvPr id="58373" name="Text Box 3"/>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F4CFADE-53E9-4F8B-B75D-AEE67DA2A102}"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fr-FR" sz="1200">
              <a:solidFill>
                <a:srgbClr val="00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0"/>
          <p:cNvSpPr>
            <a:spLocks noGrp="1" noChangeArrowheads="1"/>
          </p:cNvSpPr>
          <p:nvPr>
            <p:ph type="sldNum" sz="quarter"/>
          </p:nvPr>
        </p:nvSpPr>
        <p:spPr>
          <a:noFill/>
        </p:spPr>
        <p:txBody>
          <a:bodyPr/>
          <a:lstStyle/>
          <a:p>
            <a:fld id="{5386E46E-8D8C-4C58-B8B3-DC4657D7D83B}" type="slidenum">
              <a:rPr lang="fr-FR" smtClean="0"/>
              <a:pPr/>
              <a:t>17</a:t>
            </a:fld>
            <a:endParaRPr lang="fr-FR" smtClean="0"/>
          </a:p>
        </p:txBody>
      </p:sp>
      <p:sp>
        <p:nvSpPr>
          <p:cNvPr id="59395"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03735A6-DC5C-4C3C-A465-77FE956F0CD0}"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fr-FR" sz="1200">
              <a:solidFill>
                <a:srgbClr val="000000"/>
              </a:solidFill>
              <a:latin typeface="Arial" charset="0"/>
            </a:endParaRPr>
          </a:p>
        </p:txBody>
      </p:sp>
      <p:sp>
        <p:nvSpPr>
          <p:cNvPr id="59396"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9397"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p:cNvSpPr>
            <a:spLocks noGrp="1" noChangeArrowheads="1"/>
          </p:cNvSpPr>
          <p:nvPr>
            <p:ph type="sldNum" sz="quarter"/>
          </p:nvPr>
        </p:nvSpPr>
        <p:spPr>
          <a:noFill/>
        </p:spPr>
        <p:txBody>
          <a:bodyPr/>
          <a:lstStyle/>
          <a:p>
            <a:fld id="{CF1CB756-F142-428A-9DF9-CCF534132D85}" type="slidenum">
              <a:rPr lang="fr-FR" smtClean="0"/>
              <a:pPr/>
              <a:t>18</a:t>
            </a:fld>
            <a:endParaRPr lang="fr-FR" smtClean="0"/>
          </a:p>
        </p:txBody>
      </p:sp>
      <p:sp>
        <p:nvSpPr>
          <p:cNvPr id="60419" name="Text Box 1"/>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60420" name="Rectangle 2"/>
          <p:cNvSpPr>
            <a:spLocks noChangeArrowheads="1"/>
          </p:cNvSpPr>
          <p:nvPr>
            <p:ph type="body"/>
          </p:nvPr>
        </p:nvSpPr>
        <p:spPr>
          <a:xfrm>
            <a:off x="666750" y="4670425"/>
            <a:ext cx="5324475" cy="4421188"/>
          </a:xfrm>
          <a:noFill/>
          <a:ln/>
        </p:spPr>
        <p:txBody>
          <a:bodyPr wrap="none" anchor="ctr"/>
          <a:lstStyle/>
          <a:p>
            <a:r>
              <a:rPr lang="fr-FR" smtClean="0"/>
              <a:t>Il s’agit de présenter aux collègues des portails de ressources en ligne pour l’enseignement de l’HIDA : le site national HISTOIRE DES ARTS + les sites académiques dont le nôtre qui va ouvrir incessamment</a:t>
            </a:r>
          </a:p>
          <a:p>
            <a:r>
              <a:rPr lang="fr-FR" smtClean="0"/>
              <a:t>+ banques de données , ressources par domaines artistiques  via le site de la BNF, ou d ‘autres comme l’histoire par l’image, le Grand Versailles numérique) ou Centre Pompidou, IRCAM Cité de la Musique pour le son……. Les grands musées….</a:t>
            </a:r>
          </a:p>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0"/>
          <p:cNvSpPr>
            <a:spLocks noGrp="1" noChangeArrowheads="1"/>
          </p:cNvSpPr>
          <p:nvPr>
            <p:ph type="sldNum" sz="quarter"/>
          </p:nvPr>
        </p:nvSpPr>
        <p:spPr>
          <a:noFill/>
        </p:spPr>
        <p:txBody>
          <a:bodyPr/>
          <a:lstStyle/>
          <a:p>
            <a:fld id="{BA1EE87A-4BF7-4742-BFAF-7C81B387EDA6}" type="slidenum">
              <a:rPr lang="fr-FR" smtClean="0"/>
              <a:pPr/>
              <a:t>21</a:t>
            </a:fld>
            <a:endParaRPr lang="fr-FR" smtClean="0"/>
          </a:p>
        </p:txBody>
      </p:sp>
      <p:sp>
        <p:nvSpPr>
          <p:cNvPr id="61443"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6518F7A-733B-47DC-B31D-BF8ADC74A8E3}"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fr-FR" sz="1200">
              <a:solidFill>
                <a:srgbClr val="000000"/>
              </a:solidFill>
              <a:latin typeface="Arial" charset="0"/>
            </a:endParaRPr>
          </a:p>
        </p:txBody>
      </p:sp>
      <p:sp>
        <p:nvSpPr>
          <p:cNvPr id="61444"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61445"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0"/>
          <p:cNvSpPr>
            <a:spLocks noGrp="1" noChangeArrowheads="1"/>
          </p:cNvSpPr>
          <p:nvPr>
            <p:ph type="sldNum" sz="quarter"/>
          </p:nvPr>
        </p:nvSpPr>
        <p:spPr>
          <a:noFill/>
        </p:spPr>
        <p:txBody>
          <a:bodyPr/>
          <a:lstStyle/>
          <a:p>
            <a:fld id="{947C3A86-9C84-475D-879D-46E8E204846E}" type="slidenum">
              <a:rPr lang="fr-FR" smtClean="0"/>
              <a:pPr/>
              <a:t>2</a:t>
            </a:fld>
            <a:endParaRPr lang="fr-FR" smtClean="0"/>
          </a:p>
        </p:txBody>
      </p:sp>
      <p:sp>
        <p:nvSpPr>
          <p:cNvPr id="44035"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B1B59B2-DE8A-45A5-9FAA-1D6331DE64FD}"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fr-FR" sz="1200">
              <a:solidFill>
                <a:srgbClr val="000000"/>
              </a:solidFill>
              <a:latin typeface="Arial" charset="0"/>
            </a:endParaRPr>
          </a:p>
        </p:txBody>
      </p:sp>
      <p:sp>
        <p:nvSpPr>
          <p:cNvPr id="44036"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44037" name="Text Box 3"/>
          <p:cNvSpPr>
            <a:spLocks noChangeArrowheads="1"/>
          </p:cNvSpPr>
          <p:nvPr>
            <p:ph type="body"/>
          </p:nvPr>
        </p:nvSpPr>
        <p:spPr>
          <a:xfrm>
            <a:off x="666750" y="4670425"/>
            <a:ext cx="5330825" cy="4424363"/>
          </a:xfrm>
          <a:noFill/>
          <a:ln/>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SE DOTER D’UNE EQUIPE COMPETENTE , PARTAGEANT UNE MEME CULTURE DE CET ENSEIGNEMENT (REX –HIDA)</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Constitution d’un groupe de travail, de formateurs disciplinaires patentés et d’Inspecteurs (IPR et IEN) issus de tous les horizons. Ce groupe a construit les premiers outils et défriché à peu près toutes les pistes : mise en œuvre, cohérence interne, évaluation, liens avec les partenaires…</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 Réuni trois fois par 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p:cNvSpPr>
            <a:spLocks noGrp="1" noChangeArrowheads="1"/>
          </p:cNvSpPr>
          <p:nvPr>
            <p:ph type="sldNum" sz="quarter"/>
          </p:nvPr>
        </p:nvSpPr>
        <p:spPr>
          <a:noFill/>
        </p:spPr>
        <p:txBody>
          <a:bodyPr/>
          <a:lstStyle/>
          <a:p>
            <a:fld id="{F2019A87-8EFC-4BB7-BF9C-3A93E08284A8}" type="slidenum">
              <a:rPr lang="fr-FR" smtClean="0"/>
              <a:pPr/>
              <a:t>22</a:t>
            </a:fld>
            <a:endParaRPr lang="fr-FR" smtClean="0"/>
          </a:p>
        </p:txBody>
      </p:sp>
      <p:sp>
        <p:nvSpPr>
          <p:cNvPr id="62467"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4955BFB-23B7-4894-A41D-48FC9F662B5C}"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fr-FR" sz="1200">
              <a:solidFill>
                <a:srgbClr val="000000"/>
              </a:solidFill>
              <a:latin typeface="Arial" charset="0"/>
            </a:endParaRPr>
          </a:p>
        </p:txBody>
      </p:sp>
      <p:sp>
        <p:nvSpPr>
          <p:cNvPr id="62468"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62469" name="Text Box 3"/>
          <p:cNvSpPr>
            <a:spLocks noChangeArrowheads="1"/>
          </p:cNvSpPr>
          <p:nvPr>
            <p:ph type="body"/>
          </p:nvPr>
        </p:nvSpPr>
        <p:spPr>
          <a:xfrm>
            <a:off x="666750" y="4670425"/>
            <a:ext cx="5329238" cy="4424363"/>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Sur les 4 années du cursus historiques des arts. HDA sur bulletin avec une rubrique. Travailler à évaluer connaissances capacités en lien avec piler 1 5 6 et 7.</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LE DNB 2010 : une seule option possible.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DNB : expérimentation. Souplesse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2011 : Oral individuel de 15 ‘ devant binôme prof, fondé sur documents des profs ou documents proposés par élèves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Place pour le cahier personnel d’HIDA : ne pas mettre les élèves en difficulté en proposant des documents nouveaux le jour de l’oral.</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b="1" smtClean="0">
              <a:latin typeface="Arial" charset="0"/>
              <a:cs typeface="Arial Unicode M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0"/>
          <p:cNvSpPr>
            <a:spLocks noGrp="1" noChangeArrowheads="1"/>
          </p:cNvSpPr>
          <p:nvPr>
            <p:ph type="sldNum" sz="quarter"/>
          </p:nvPr>
        </p:nvSpPr>
        <p:spPr>
          <a:noFill/>
        </p:spPr>
        <p:txBody>
          <a:bodyPr/>
          <a:lstStyle/>
          <a:p>
            <a:fld id="{F016936D-3FE2-4B33-9E32-5EA92E95B940}" type="slidenum">
              <a:rPr lang="fr-FR" smtClean="0"/>
              <a:pPr/>
              <a:t>23</a:t>
            </a:fld>
            <a:endParaRPr lang="fr-FR" smtClean="0"/>
          </a:p>
        </p:txBody>
      </p:sp>
      <p:sp>
        <p:nvSpPr>
          <p:cNvPr id="63491"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268F814-2EC2-45F4-B66F-147D481FA811}"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fr-FR" sz="1200">
              <a:solidFill>
                <a:srgbClr val="000000"/>
              </a:solidFill>
              <a:latin typeface="Arial" charset="0"/>
            </a:endParaRPr>
          </a:p>
        </p:txBody>
      </p:sp>
      <p:sp>
        <p:nvSpPr>
          <p:cNvPr id="63492"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63493"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0"/>
          <p:cNvSpPr>
            <a:spLocks noGrp="1" noChangeArrowheads="1"/>
          </p:cNvSpPr>
          <p:nvPr>
            <p:ph type="sldNum" sz="quarter"/>
          </p:nvPr>
        </p:nvSpPr>
        <p:spPr>
          <a:noFill/>
        </p:spPr>
        <p:txBody>
          <a:bodyPr/>
          <a:lstStyle/>
          <a:p>
            <a:fld id="{84EFED21-1B73-4936-94F7-C8FE0B427FEF}" type="slidenum">
              <a:rPr lang="fr-FR" smtClean="0"/>
              <a:pPr/>
              <a:t>24</a:t>
            </a:fld>
            <a:endParaRPr lang="fr-FR" smtClean="0"/>
          </a:p>
        </p:txBody>
      </p:sp>
      <p:sp>
        <p:nvSpPr>
          <p:cNvPr id="64515"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40358B3-83CA-4EC0-AF08-F97B29E38A31}"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fr-FR" sz="1200">
              <a:solidFill>
                <a:srgbClr val="000000"/>
              </a:solidFill>
              <a:latin typeface="Arial" charset="0"/>
            </a:endParaRPr>
          </a:p>
        </p:txBody>
      </p:sp>
      <p:sp>
        <p:nvSpPr>
          <p:cNvPr id="64516"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64517"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p:cNvSpPr>
            <a:spLocks noGrp="1" noChangeArrowheads="1"/>
          </p:cNvSpPr>
          <p:nvPr>
            <p:ph type="sldNum" sz="quarter"/>
          </p:nvPr>
        </p:nvSpPr>
        <p:spPr>
          <a:noFill/>
        </p:spPr>
        <p:txBody>
          <a:bodyPr/>
          <a:lstStyle/>
          <a:p>
            <a:fld id="{56E8FA43-327A-4559-BC0B-EB8C87304AFC}" type="slidenum">
              <a:rPr lang="fr-FR" smtClean="0"/>
              <a:pPr/>
              <a:t>3</a:t>
            </a:fld>
            <a:endParaRPr lang="fr-FR" smtClean="0"/>
          </a:p>
        </p:txBody>
      </p:sp>
      <p:sp>
        <p:nvSpPr>
          <p:cNvPr id="45059"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58D7CC1-1A47-41A6-A9C7-B8191198DAFC}"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fr-FR" sz="1200">
              <a:solidFill>
                <a:srgbClr val="000000"/>
              </a:solidFill>
              <a:latin typeface="Arial" charset="0"/>
            </a:endParaRPr>
          </a:p>
        </p:txBody>
      </p:sp>
      <p:sp>
        <p:nvSpPr>
          <p:cNvPr id="45060"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45061"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fld id="{C2BFEEBF-65E1-476B-A0D0-762C42EABFB8}" type="slidenum">
              <a:rPr lang="fr-FR" smtClean="0"/>
              <a:pPr/>
              <a:t>4</a:t>
            </a:fld>
            <a:endParaRPr lang="fr-FR" smtClean="0"/>
          </a:p>
        </p:txBody>
      </p:sp>
      <p:sp>
        <p:nvSpPr>
          <p:cNvPr id="46083"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2A63782-BFF9-4776-99FA-663B7C3BC060}"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fr-FR" sz="1200">
              <a:solidFill>
                <a:srgbClr val="000000"/>
              </a:solidFill>
              <a:latin typeface="Arial" charset="0"/>
            </a:endParaRPr>
          </a:p>
        </p:txBody>
      </p:sp>
      <p:sp>
        <p:nvSpPr>
          <p:cNvPr id="46084"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46085" name="Rectangle 3"/>
          <p:cNvSpPr>
            <a:spLocks noChangeArrowheads="1"/>
          </p:cNvSpPr>
          <p:nvPr>
            <p:ph type="body"/>
          </p:nvPr>
        </p:nvSpPr>
        <p:spPr>
          <a:xfrm>
            <a:off x="666750" y="4670425"/>
            <a:ext cx="5324475" cy="4513263"/>
          </a:xfrm>
          <a:noFill/>
          <a:ln/>
        </p:spPr>
        <p:txBody>
          <a:bodyPr wrap="none" anchor="ct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fld id="{D6FF7FBF-85B9-4CB8-81BE-B475ABE88DB9}" type="slidenum">
              <a:rPr lang="fr-FR" smtClean="0"/>
              <a:pPr/>
              <a:t>5</a:t>
            </a:fld>
            <a:endParaRPr lang="fr-FR" smtClean="0"/>
          </a:p>
        </p:txBody>
      </p:sp>
      <p:sp>
        <p:nvSpPr>
          <p:cNvPr id="47107"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FF8EF59-63CB-42C1-8F51-2EC34557311A}"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fr-FR" sz="1200">
              <a:solidFill>
                <a:srgbClr val="000000"/>
              </a:solidFill>
              <a:latin typeface="Arial" charset="0"/>
            </a:endParaRPr>
          </a:p>
        </p:txBody>
      </p:sp>
      <p:sp>
        <p:nvSpPr>
          <p:cNvPr id="47108"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47109" name="Rectangle 3"/>
          <p:cNvSpPr>
            <a:spLocks noChangeArrowheads="1"/>
          </p:cNvSpPr>
          <p:nvPr>
            <p:ph type="body"/>
          </p:nvPr>
        </p:nvSpPr>
        <p:spPr>
          <a:xfrm>
            <a:off x="666750" y="4670425"/>
            <a:ext cx="5324475" cy="4421188"/>
          </a:xfrm>
          <a:noFill/>
          <a:ln/>
        </p:spPr>
        <p:txBody>
          <a:bodyPr wrap="none" anchor="ct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0"/>
          <p:cNvSpPr>
            <a:spLocks noGrp="1" noChangeArrowheads="1"/>
          </p:cNvSpPr>
          <p:nvPr>
            <p:ph type="sldNum" sz="quarter"/>
          </p:nvPr>
        </p:nvSpPr>
        <p:spPr>
          <a:noFill/>
        </p:spPr>
        <p:txBody>
          <a:bodyPr/>
          <a:lstStyle/>
          <a:p>
            <a:fld id="{DA7AC596-63BE-4FB4-B4FF-942C1118F211}" type="slidenum">
              <a:rPr lang="fr-FR" smtClean="0"/>
              <a:pPr/>
              <a:t>6</a:t>
            </a:fld>
            <a:endParaRPr lang="fr-FR" smtClean="0"/>
          </a:p>
        </p:txBody>
      </p:sp>
      <p:sp>
        <p:nvSpPr>
          <p:cNvPr id="48131"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9C5FBB8-51BE-4EF1-A7E1-7E9545CAC2D5}"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fr-FR" sz="1200">
              <a:solidFill>
                <a:srgbClr val="000000"/>
              </a:solidFill>
              <a:latin typeface="Arial" charset="0"/>
            </a:endParaRPr>
          </a:p>
        </p:txBody>
      </p:sp>
      <p:sp>
        <p:nvSpPr>
          <p:cNvPr id="48132"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48133" name="Rectangle 3"/>
          <p:cNvSpPr>
            <a:spLocks noChangeArrowheads="1"/>
          </p:cNvSpPr>
          <p:nvPr>
            <p:ph type="body"/>
          </p:nvPr>
        </p:nvSpPr>
        <p:spPr>
          <a:xfrm>
            <a:off x="666750" y="4670425"/>
            <a:ext cx="5324475" cy="4421188"/>
          </a:xfrm>
          <a:noFill/>
          <a:ln/>
        </p:spPr>
        <p:txBody>
          <a:bodyPr wrap="none" anchor="ct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fld id="{DB9A5A4D-4E75-4FDF-A2F1-80ED36C01F25}" type="slidenum">
              <a:rPr lang="fr-FR" smtClean="0"/>
              <a:pPr/>
              <a:t>7</a:t>
            </a:fld>
            <a:endParaRPr lang="fr-FR" smtClean="0"/>
          </a:p>
        </p:txBody>
      </p:sp>
      <p:sp>
        <p:nvSpPr>
          <p:cNvPr id="49155"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1B615A5-F2C2-4876-B7D5-9887F0185DDE}"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fr-FR" sz="1200">
              <a:solidFill>
                <a:srgbClr val="000000"/>
              </a:solidFill>
              <a:latin typeface="Arial" charset="0"/>
            </a:endParaRPr>
          </a:p>
        </p:txBody>
      </p:sp>
      <p:sp>
        <p:nvSpPr>
          <p:cNvPr id="49156"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49157" name="Rectangle 3"/>
          <p:cNvSpPr>
            <a:spLocks noChangeArrowheads="1"/>
          </p:cNvSpPr>
          <p:nvPr>
            <p:ph type="body"/>
          </p:nvPr>
        </p:nvSpPr>
        <p:spPr>
          <a:xfrm>
            <a:off x="666750" y="4670425"/>
            <a:ext cx="5324475" cy="4421188"/>
          </a:xfrm>
          <a:noFill/>
          <a:ln/>
        </p:spPr>
        <p:txBody>
          <a:bodyPr wrap="none" anchor="ct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fld id="{A0F51D2D-10EB-4C9F-AAA1-653231549BAF}" type="slidenum">
              <a:rPr lang="fr-FR" smtClean="0"/>
              <a:pPr/>
              <a:t>8</a:t>
            </a:fld>
            <a:endParaRPr lang="fr-FR" smtClean="0"/>
          </a:p>
        </p:txBody>
      </p:sp>
      <p:sp>
        <p:nvSpPr>
          <p:cNvPr id="50179"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B719B00-0CEF-49E9-88FB-8C9B01C9B01B}"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fr-FR" sz="1200">
              <a:solidFill>
                <a:srgbClr val="000000"/>
              </a:solidFill>
              <a:latin typeface="Arial" charset="0"/>
            </a:endParaRPr>
          </a:p>
        </p:txBody>
      </p:sp>
      <p:sp>
        <p:nvSpPr>
          <p:cNvPr id="50180"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0181" name="Rectangle 3"/>
          <p:cNvSpPr>
            <a:spLocks noChangeArrowheads="1"/>
          </p:cNvSpPr>
          <p:nvPr>
            <p:ph type="body"/>
          </p:nvPr>
        </p:nvSpPr>
        <p:spPr>
          <a:xfrm>
            <a:off x="666750" y="4670425"/>
            <a:ext cx="5324475" cy="4421188"/>
          </a:xfrm>
          <a:noFill/>
          <a:ln/>
        </p:spPr>
        <p:txBody>
          <a:bodyPr wrap="none" anchor="ctr"/>
          <a:lstStyle/>
          <a:p>
            <a:pPr eaLnBrk="1" hangingPunct="1"/>
            <a:r>
              <a:rPr lang="fr-FR" smtClean="0">
                <a:latin typeface="Arial" charset="0"/>
              </a:rPr>
              <a:t>Les « chevaux célestes » – Chine des HANS II siècle  av-JC- III ap JC .</a:t>
            </a:r>
          </a:p>
          <a:p>
            <a:pPr eaLnBrk="1" hangingPunct="1"/>
            <a:r>
              <a:rPr lang="fr-FR" smtClean="0">
                <a:latin typeface="Arial" charset="0"/>
              </a:rPr>
              <a:t>Au programme d’histoire 6ème</a:t>
            </a:r>
          </a:p>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0"/>
          <p:cNvSpPr>
            <a:spLocks noGrp="1" noChangeArrowheads="1"/>
          </p:cNvSpPr>
          <p:nvPr>
            <p:ph type="sldNum" sz="quarter"/>
          </p:nvPr>
        </p:nvSpPr>
        <p:spPr>
          <a:noFill/>
        </p:spPr>
        <p:txBody>
          <a:bodyPr/>
          <a:lstStyle/>
          <a:p>
            <a:fld id="{D5ABDE4F-466F-4CC8-8FF1-05FCC184CEC8}" type="slidenum">
              <a:rPr lang="fr-FR" smtClean="0"/>
              <a:pPr/>
              <a:t>9</a:t>
            </a:fld>
            <a:endParaRPr lang="fr-FR" smtClean="0"/>
          </a:p>
        </p:txBody>
      </p:sp>
      <p:sp>
        <p:nvSpPr>
          <p:cNvPr id="51203" name="Text Box 1"/>
          <p:cNvSpPr txBox="1">
            <a:spLocks noChangeArrowheads="1"/>
          </p:cNvSpPr>
          <p:nvPr/>
        </p:nvSpPr>
        <p:spPr bwMode="auto">
          <a:xfrm>
            <a:off x="3773488" y="9339263"/>
            <a:ext cx="2887662" cy="49212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306DF44-A403-433D-BD48-2E8B9614E6D0}" type="slidenum">
              <a:rPr lang="fr-F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fr-FR" sz="1200">
              <a:solidFill>
                <a:srgbClr val="000000"/>
              </a:solidFill>
              <a:latin typeface="Arial" charset="0"/>
            </a:endParaRPr>
          </a:p>
        </p:txBody>
      </p:sp>
      <p:sp>
        <p:nvSpPr>
          <p:cNvPr id="51204" name="Text Box 2"/>
          <p:cNvSpPr txBox="1">
            <a:spLocks noChangeArrowheads="1"/>
          </p:cNvSpPr>
          <p:nvPr/>
        </p:nvSpPr>
        <p:spPr bwMode="auto">
          <a:xfrm>
            <a:off x="874713" y="738188"/>
            <a:ext cx="4914900" cy="3686175"/>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51205" name="Text Box 3"/>
          <p:cNvSpPr>
            <a:spLocks noChangeArrowheads="1"/>
          </p:cNvSpPr>
          <p:nvPr>
            <p:ph type="body"/>
          </p:nvPr>
        </p:nvSpPr>
        <p:spPr>
          <a:xfrm>
            <a:off x="666750" y="4670425"/>
            <a:ext cx="5329238" cy="4424363"/>
          </a:xfrm>
          <a:noFill/>
          <a:ln/>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charset="0"/>
                <a:cs typeface="Arial Unicode MS" charset="0"/>
              </a:rPr>
              <a:t>A l’école un liste de références</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smtClean="0">
                <a:latin typeface="Arial" charset="0"/>
                <a:cs typeface="Arial Unicode MS" charset="0"/>
              </a:rPr>
              <a:t>Entrées par les thématiques ou par les œuvres : tout est possible/ Mener un choix d’équipe.</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b="1" smtClean="0">
              <a:latin typeface="Arial" charset="0"/>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40E1F21C-4D33-4E6D-B7AC-B3D2D4C7FE3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FF8EF2EB-F0FD-4602-877E-82E6EEB8310E}"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9416CC95-906D-43F8-93C9-7D9F9F5DF70D}" type="slidenum">
              <a:rPr lang="fr-FR"/>
              <a:pPr>
                <a:defRPr/>
              </a:pPr>
              <a:t>‹N°›</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A42D11B5-8886-4F76-821B-CCA2290E2502}" type="slidenum">
              <a:rPr lang="fr-FR"/>
              <a:pPr>
                <a:defRPr/>
              </a:pPr>
              <a:t>‹N°›</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32F29955-F785-410E-AA0B-0FADAB52DE83}" type="slidenum">
              <a:rPr lang="fr-FR"/>
              <a:pPr>
                <a:defRPr/>
              </a:pPr>
              <a:t>‹N°›</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02CF5647-FE2B-422F-A29A-4079109B4829}" type="slidenum">
              <a:rPr lang="fr-FR"/>
              <a:pPr>
                <a:defRPr/>
              </a:pPr>
              <a:t>‹N°›</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B753172F-FECE-4B1B-A579-88B3DCAED535}" type="slidenum">
              <a:rPr lang="fr-FR"/>
              <a:pPr>
                <a:defRPr/>
              </a:pPr>
              <a:t>‹N°›</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97B17A93-10A6-4011-91A6-C3117B452764}" type="slidenum">
              <a:rPr lang="fr-FR"/>
              <a:pPr>
                <a:defRPr/>
              </a:pPr>
              <a:t>‹N°›</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94261135-1346-4EBB-AE07-514969483409}" type="slidenum">
              <a:rPr lang="fr-FR"/>
              <a:pPr>
                <a:defRPr/>
              </a:pPr>
              <a:t>‹N°›</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5C4E614A-277A-4185-AF76-17BAF9EEEA19}" type="slidenum">
              <a:rPr lang="fr-FR"/>
              <a:pPr>
                <a:defRPr/>
              </a:pPr>
              <a:t>‹N°›</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419C9EFA-6477-4411-9BF1-FA91A55E0C49}" type="slidenum">
              <a:rPr lang="fr-FR"/>
              <a:pPr>
                <a:defRPr/>
              </a:pPr>
              <a:t>‹N°›</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14ADB208-9C32-4EA4-BAFC-5F55E531FC8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228600"/>
            <a:ext cx="2055812" cy="6623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15038" cy="6623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E3D99D15-3A54-4B12-B2CD-E8E10590C1E9}"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228600"/>
            <a:ext cx="2055812" cy="6623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15038" cy="6623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E2005D14-DD8D-4BB1-B262-851F69467862}" type="slidenum">
              <a:rPr lang="fr-FR"/>
              <a:pPr>
                <a:defRPr/>
              </a:pPr>
              <a:t>‹N°›</a:t>
            </a:fld>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C4737B46-DAE3-4A0F-B893-C8FB185CB977}" type="slidenum">
              <a:rPr lang="fr-FR"/>
              <a:pPr>
                <a:defRPr/>
              </a:pPr>
              <a:t>‹N°›</a:t>
            </a:fld>
            <a:endParaRPr lang="fr-F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5BB026CC-B7D5-4017-A7D3-07EF7E5F0287}" type="slidenum">
              <a:rPr lang="fr-FR"/>
              <a:pPr>
                <a:defRPr/>
              </a:pPr>
              <a:t>‹N°›</a:t>
            </a:fld>
            <a:endParaRPr lang="fr-F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604BE830-4ACC-4486-B7B1-C340377F1E25}" type="slidenum">
              <a:rPr lang="fr-FR"/>
              <a:pPr>
                <a:defRPr/>
              </a:pPr>
              <a:t>‹N°›</a:t>
            </a:fld>
            <a:endParaRPr lang="fr-F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5EDD3360-0BAF-44C5-A163-96B6B31EDA23}" type="slidenum">
              <a:rPr lang="fr-FR"/>
              <a:pPr>
                <a:defRPr/>
              </a:pPr>
              <a:t>‹N°›</a:t>
            </a:fld>
            <a:endParaRPr lang="fr-F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D2D2911B-5AF6-486E-BC34-2B93FC8ED6FA}" type="slidenum">
              <a:rPr lang="fr-FR"/>
              <a:pPr>
                <a:defRPr/>
              </a:pPr>
              <a:t>‹N°›</a:t>
            </a:fld>
            <a:endParaRPr lang="fr-F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B1E6F80E-4334-4EF0-901F-0CDF39D012AE}" type="slidenum">
              <a:rPr lang="fr-FR"/>
              <a:pPr>
                <a:defRPr/>
              </a:pPr>
              <a:t>‹N°›</a:t>
            </a:fld>
            <a:endParaRPr lang="fr-F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237ED632-D24A-487B-8856-102CC1B24103}" type="slidenum">
              <a:rPr lang="fr-FR"/>
              <a:pPr>
                <a:defRPr/>
              </a:pPr>
              <a:t>‹N°›</a:t>
            </a:fld>
            <a:endParaRPr lang="fr-F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013C71EB-C534-4666-8D90-15DCC9F581A8}" type="slidenum">
              <a:rPr lang="fr-FR"/>
              <a:pPr>
                <a:defRPr/>
              </a:pPr>
              <a:t>‹N°›</a:t>
            </a:fld>
            <a:endParaRPr lang="fr-F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1DAA9C90-70A0-41CE-9806-8676165746A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5B7D0B1E-CCB5-4E58-8E84-7EDACB2D0B7E}" type="slidenum">
              <a:rPr lang="fr-FR"/>
              <a:pPr>
                <a:defRPr/>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28B62781-05F1-43AA-AD78-BA2483247434}" type="slidenum">
              <a:rPr lang="fr-FR"/>
              <a:pPr>
                <a:defRPr/>
              </a:pPr>
              <a:t>‹N°›</a:t>
            </a:fld>
            <a:endParaRPr lang="fr-F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42863"/>
            <a:ext cx="2055812" cy="63515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2863"/>
            <a:ext cx="6015038" cy="63515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6B262202-D9B8-4DE8-A2E8-92519AFB6F7D}" type="slidenum">
              <a:rPr lang="fr-FR"/>
              <a:pPr>
                <a:defRPr/>
              </a:pPr>
              <a:t>‹N°›</a:t>
            </a:fld>
            <a:endParaRPr lang="fr-F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644D85D5-46E1-4158-8ED2-99C0B44ABA16}" type="slidenum">
              <a:rPr lang="fr-FR"/>
              <a:pPr>
                <a:defRPr/>
              </a:pPr>
              <a:t>‹N°›</a:t>
            </a:fld>
            <a:endParaRPr lang="fr-F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C4F48758-A1A0-4BA2-ABDB-FF9DD90D6DFC}" type="slidenum">
              <a:rPr lang="fr-FR"/>
              <a:pPr>
                <a:defRPr/>
              </a:pPr>
              <a:t>‹N°›</a:t>
            </a:fld>
            <a:endParaRPr lang="fr-F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49772AA4-093A-4333-982F-F55E4BA751A8}" type="slidenum">
              <a:rPr lang="fr-FR"/>
              <a:pPr>
                <a:defRPr/>
              </a:pPr>
              <a:t>‹N°›</a:t>
            </a:fld>
            <a:endParaRPr lang="fr-F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642DD7DA-49A3-443D-98C5-1D370C08223C}" type="slidenum">
              <a:rPr lang="fr-FR"/>
              <a:pPr>
                <a:defRPr/>
              </a:pPr>
              <a:t>‹N°›</a:t>
            </a:fld>
            <a:endParaRPr lang="fr-F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2ABD7514-7964-42C9-95D6-66717B324237}" type="slidenum">
              <a:rPr lang="fr-FR"/>
              <a:pPr>
                <a:defRPr/>
              </a:pPr>
              <a:t>‹N°›</a:t>
            </a:fld>
            <a:endParaRPr lang="fr-F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0AF817A0-CFD4-44F0-92DB-DEEF7D754A0D}" type="slidenum">
              <a:rPr lang="fr-FR"/>
              <a:pPr>
                <a:defRPr/>
              </a:pPr>
              <a:t>‹N°›</a:t>
            </a:fld>
            <a:endParaRPr lang="fr-F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8C265684-8BF3-430B-9545-687742DFBDC0}" type="slidenum">
              <a:rPr lang="fr-FR"/>
              <a:pPr>
                <a:defRPr/>
              </a:pPr>
              <a:t>‹N°›</a:t>
            </a:fld>
            <a:endParaRPr lang="fr-F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0C8A16A8-A546-4F39-99B2-95042E7FDCA8}"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61503BE0-64E6-423C-86D6-D5EDA32DD56D}" type="slidenum">
              <a:rPr lang="fr-FR"/>
              <a:pPr>
                <a:defRPr/>
              </a:pPr>
              <a:t>‹N°›</a:t>
            </a:fld>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35250DF0-417C-48EF-9CF9-77F971A9AA6C}" type="slidenum">
              <a:rPr lang="fr-FR"/>
              <a:pPr>
                <a:defRPr/>
              </a:pPr>
              <a:t>‹N°›</a:t>
            </a:fld>
            <a:endParaRPr lang="fr-F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90A4D5BB-95CF-458A-9794-FBFD1653EF1B}" type="slidenum">
              <a:rPr lang="fr-FR"/>
              <a:pPr>
                <a:defRPr/>
              </a:pPr>
              <a:t>‹N°›</a:t>
            </a:fld>
            <a:endParaRPr lang="fr-F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42863"/>
            <a:ext cx="2055812" cy="63515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2863"/>
            <a:ext cx="6015038" cy="63515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372BD378-7AF9-4FDF-B1C6-BD8D748B8D23}" type="slidenum">
              <a:rPr lang="fr-FR"/>
              <a:pPr>
                <a:defRPr/>
              </a:pPr>
              <a:t>‹N°›</a:t>
            </a:fld>
            <a:endParaRPr lang="fr-F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29F49577-6FCA-4C7D-B5E5-B2BB03ED7366}" type="slidenum">
              <a:rPr lang="fr-FR"/>
              <a:pPr>
                <a:defRPr/>
              </a:pPr>
              <a:t>‹N°›</a:t>
            </a:fld>
            <a:endParaRPr lang="fr-F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7850F61A-C88B-44FF-B53C-96AA314365D5}" type="slidenum">
              <a:rPr lang="fr-FR"/>
              <a:pPr>
                <a:defRPr/>
              </a:pPr>
              <a:t>‹N°›</a:t>
            </a:fld>
            <a:endParaRPr lang="fr-F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sldNum" idx="10"/>
          </p:nvPr>
        </p:nvSpPr>
        <p:spPr>
          <a:ln/>
        </p:spPr>
        <p:txBody>
          <a:bodyPr/>
          <a:lstStyle>
            <a:lvl1pPr>
              <a:defRPr/>
            </a:lvl1pPr>
          </a:lstStyle>
          <a:p>
            <a:pPr>
              <a:defRPr/>
            </a:pPr>
            <a:fld id="{B32D4F9E-C939-47D6-B3FE-F874374C43D7}" type="slidenum">
              <a:rPr lang="fr-FR"/>
              <a:pPr>
                <a:defRPr/>
              </a:pPr>
              <a:t>‹N°›</a:t>
            </a:fld>
            <a:endParaRPr lang="fr-F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sldNum" idx="10"/>
          </p:nvPr>
        </p:nvSpPr>
        <p:spPr>
          <a:ln/>
        </p:spPr>
        <p:txBody>
          <a:bodyPr/>
          <a:lstStyle>
            <a:lvl1pPr>
              <a:defRPr/>
            </a:lvl1pPr>
          </a:lstStyle>
          <a:p>
            <a:pPr>
              <a:defRPr/>
            </a:pPr>
            <a:fld id="{BB45314F-D5EE-4599-A016-8A90A97161D1}" type="slidenum">
              <a:rPr lang="fr-FR"/>
              <a:pPr>
                <a:defRPr/>
              </a:pPr>
              <a:t>‹N°›</a:t>
            </a:fld>
            <a:endParaRPr lang="fr-F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sldNum" idx="10"/>
          </p:nvPr>
        </p:nvSpPr>
        <p:spPr>
          <a:ln/>
        </p:spPr>
        <p:txBody>
          <a:bodyPr/>
          <a:lstStyle>
            <a:lvl1pPr>
              <a:defRPr/>
            </a:lvl1pPr>
          </a:lstStyle>
          <a:p>
            <a:pPr>
              <a:defRPr/>
            </a:pPr>
            <a:fld id="{313FC427-49D5-4B82-9ED6-21A4230F077B}" type="slidenum">
              <a:rPr lang="fr-FR"/>
              <a:pPr>
                <a:defRPr/>
              </a:pPr>
              <a:t>‹N°›</a:t>
            </a:fld>
            <a:endParaRPr lang="fr-F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sldNum" idx="10"/>
          </p:nvPr>
        </p:nvSpPr>
        <p:spPr>
          <a:ln/>
        </p:spPr>
        <p:txBody>
          <a:bodyPr/>
          <a:lstStyle>
            <a:lvl1pPr>
              <a:defRPr/>
            </a:lvl1pPr>
          </a:lstStyle>
          <a:p>
            <a:pPr>
              <a:defRPr/>
            </a:pPr>
            <a:fld id="{0E67E8A1-5475-4E3F-A0AD-C8210FB9F48E}" type="slidenum">
              <a:rPr lang="fr-FR"/>
              <a:pPr>
                <a:defRPr/>
              </a:pPr>
              <a:t>‹N°›</a:t>
            </a:fld>
            <a:endParaRPr lang="fr-F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BAB5D7C-D851-4029-8ADE-5D6B82B46A4A}"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sldNum" idx="10"/>
          </p:nvPr>
        </p:nvSpPr>
        <p:spPr>
          <a:ln/>
        </p:spPr>
        <p:txBody>
          <a:bodyPr/>
          <a:lstStyle>
            <a:lvl1pPr>
              <a:defRPr/>
            </a:lvl1pPr>
          </a:lstStyle>
          <a:p>
            <a:pPr>
              <a:defRPr/>
            </a:pPr>
            <a:fld id="{CCBD98C7-92AC-4DD6-AA7F-8929E6213F02}" type="slidenum">
              <a:rPr lang="fr-FR"/>
              <a:pPr>
                <a:defRPr/>
              </a:pPr>
              <a:t>‹N°›</a:t>
            </a:fld>
            <a:endParaRPr lang="fr-F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52D05DE2-8699-40A7-9C89-74AFCCFF7BED}" type="slidenum">
              <a:rPr lang="fr-FR"/>
              <a:pPr>
                <a:defRPr/>
              </a:pPr>
              <a:t>‹N°›</a:t>
            </a:fld>
            <a:endParaRPr lang="fr-F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7EC0DDFD-8973-4522-83A8-57123531DE7E}" type="slidenum">
              <a:rPr lang="fr-FR"/>
              <a:pPr>
                <a:defRPr/>
              </a:pPr>
              <a:t>‹N°›</a:t>
            </a:fld>
            <a:endParaRPr lang="fr-F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394600B6-DE81-437E-B527-1DBACD917174}" type="slidenum">
              <a:rPr lang="fr-FR"/>
              <a:pPr>
                <a:defRPr/>
              </a:pPr>
              <a:t>‹N°›</a:t>
            </a:fld>
            <a:endParaRPr lang="fr-F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42863"/>
            <a:ext cx="2055812" cy="63515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2863"/>
            <a:ext cx="6015038" cy="63515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D5CAA5C0-576D-4594-AD4C-52C7DF0CF06C}" type="slidenum">
              <a:rPr lang="fr-FR"/>
              <a:pPr>
                <a:defRPr/>
              </a:pPr>
              <a:t>‹N°›</a:t>
            </a:fld>
            <a:endParaRPr lang="fr-F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519EADF7-56B5-416A-B067-E555BF526357}" type="slidenum">
              <a:rPr lang="fr-FR"/>
              <a:pPr>
                <a:defRPr/>
              </a:pPr>
              <a:t>‹N°›</a:t>
            </a:fld>
            <a:endParaRPr lang="fr-F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92C12497-7C35-469C-A3B1-4C14413A1F6D}" type="slidenum">
              <a:rPr lang="fr-FR"/>
              <a:pPr>
                <a:defRPr/>
              </a:pPr>
              <a:t>‹N°›</a:t>
            </a:fld>
            <a:endParaRPr lang="fr-F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sldNum" idx="10"/>
          </p:nvPr>
        </p:nvSpPr>
        <p:spPr>
          <a:ln/>
        </p:spPr>
        <p:txBody>
          <a:bodyPr/>
          <a:lstStyle>
            <a:lvl1pPr>
              <a:defRPr/>
            </a:lvl1pPr>
          </a:lstStyle>
          <a:p>
            <a:pPr>
              <a:defRPr/>
            </a:pPr>
            <a:fld id="{0F457E5A-D6E8-4229-806E-E6CC84C89529}" type="slidenum">
              <a:rPr lang="fr-FR"/>
              <a:pPr>
                <a:defRPr/>
              </a:pPr>
              <a:t>‹N°›</a:t>
            </a:fld>
            <a:endParaRPr lang="fr-F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sldNum" idx="10"/>
          </p:nvPr>
        </p:nvSpPr>
        <p:spPr>
          <a:ln/>
        </p:spPr>
        <p:txBody>
          <a:bodyPr/>
          <a:lstStyle>
            <a:lvl1pPr>
              <a:defRPr/>
            </a:lvl1pPr>
          </a:lstStyle>
          <a:p>
            <a:pPr>
              <a:defRPr/>
            </a:pPr>
            <a:fld id="{DE8DE13D-FF5C-45A9-A97A-F57E50EA90D1}" type="slidenum">
              <a:rPr lang="fr-FR"/>
              <a:pPr>
                <a:defRPr/>
              </a:pPr>
              <a:t>‹N°›</a:t>
            </a:fld>
            <a:endParaRPr lang="fr-F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sldNum" idx="10"/>
          </p:nvPr>
        </p:nvSpPr>
        <p:spPr>
          <a:ln/>
        </p:spPr>
        <p:txBody>
          <a:bodyPr/>
          <a:lstStyle>
            <a:lvl1pPr>
              <a:defRPr/>
            </a:lvl1pPr>
          </a:lstStyle>
          <a:p>
            <a:pPr>
              <a:defRPr/>
            </a:pPr>
            <a:fld id="{BF2F09E5-6446-4CA2-9B15-77737ABB74F6}" type="slidenum">
              <a:rPr lang="fr-FR"/>
              <a:pPr>
                <a:defRPr/>
              </a:pPr>
              <a:t>‹N°›</a:t>
            </a:fld>
            <a:endParaRPr lang="fr-F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9"/>
          <p:cNvSpPr>
            <a:spLocks noGrp="1" noChangeArrowheads="1"/>
          </p:cNvSpPr>
          <p:nvPr>
            <p:ph type="sldNum" idx="10"/>
          </p:nvPr>
        </p:nvSpPr>
        <p:spPr>
          <a:ln/>
        </p:spPr>
        <p:txBody>
          <a:bodyPr/>
          <a:lstStyle>
            <a:lvl1pPr>
              <a:defRPr/>
            </a:lvl1pPr>
          </a:lstStyle>
          <a:p>
            <a:pPr>
              <a:defRPr/>
            </a:pPr>
            <a:fld id="{F1435346-E26A-4A9F-9F18-C79241FB5DC4}"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sldNum" idx="10"/>
          </p:nvPr>
        </p:nvSpPr>
        <p:spPr>
          <a:ln/>
        </p:spPr>
        <p:txBody>
          <a:bodyPr/>
          <a:lstStyle>
            <a:lvl1pPr>
              <a:defRPr/>
            </a:lvl1pPr>
          </a:lstStyle>
          <a:p>
            <a:pPr>
              <a:defRPr/>
            </a:pPr>
            <a:fld id="{FCECF58A-83FB-4224-9111-2DBE571EC37F}" type="slidenum">
              <a:rPr lang="fr-FR"/>
              <a:pPr>
                <a:defRPr/>
              </a:pPr>
              <a:t>‹N°›</a:t>
            </a:fld>
            <a:endParaRPr lang="fr-F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C747BA68-4C85-49EC-B005-46A6C27C3768}" type="slidenum">
              <a:rPr lang="fr-FR"/>
              <a:pPr>
                <a:defRPr/>
              </a:pPr>
              <a:t>‹N°›</a:t>
            </a:fld>
            <a:endParaRPr lang="fr-F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EF70A5C8-9509-496E-A896-888528C8BB39}" type="slidenum">
              <a:rPr lang="fr-FR"/>
              <a:pPr>
                <a:defRPr/>
              </a:pPr>
              <a:t>‹N°›</a:t>
            </a:fld>
            <a:endParaRPr lang="fr-F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438F3664-2FC4-4D34-87E2-8F7600B67244}" type="slidenum">
              <a:rPr lang="fr-FR"/>
              <a:pPr>
                <a:defRPr/>
              </a:pPr>
              <a:t>‹N°›</a:t>
            </a:fld>
            <a:endParaRPr lang="fr-F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4838917C-1DBD-496D-8B3F-C074591F8044}" type="slidenum">
              <a:rPr lang="fr-FR"/>
              <a:pPr>
                <a:defRPr/>
              </a:pPr>
              <a:t>‹N°›</a:t>
            </a:fld>
            <a:endParaRPr lang="fr-F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42863"/>
            <a:ext cx="2055812" cy="63515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2863"/>
            <a:ext cx="6015038" cy="63515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20C49EE2-F363-4D9E-9657-7BC07021D203}" type="slidenum">
              <a:rPr lang="fr-FR"/>
              <a:pPr>
                <a:defRPr/>
              </a:pPr>
              <a:t>‹N°›</a:t>
            </a:fld>
            <a:endParaRPr lang="fr-F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830CCAA3-F7BE-41B1-9437-2C22119FC44F}" type="slidenum">
              <a:rPr lang="fr-FR"/>
              <a:pPr>
                <a:defRPr/>
              </a:pPr>
              <a:t>‹N°›</a:t>
            </a:fld>
            <a:endParaRPr lang="fr-F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BE730FEE-438C-45DC-AD76-7C52F2DB798C}" type="slidenum">
              <a:rPr lang="fr-FR"/>
              <a:pPr>
                <a:defRPr/>
              </a:pPr>
              <a:t>‹N°›</a:t>
            </a:fld>
            <a:endParaRPr lang="fr-F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sldNum" idx="10"/>
          </p:nvPr>
        </p:nvSpPr>
        <p:spPr>
          <a:ln/>
        </p:spPr>
        <p:txBody>
          <a:bodyPr/>
          <a:lstStyle>
            <a:lvl1pPr>
              <a:defRPr/>
            </a:lvl1pPr>
          </a:lstStyle>
          <a:p>
            <a:pPr>
              <a:defRPr/>
            </a:pPr>
            <a:fld id="{1E1CA5BB-EC79-4414-95FA-1DB6ED0E05AC}" type="slidenum">
              <a:rPr lang="fr-FR"/>
              <a:pPr>
                <a:defRPr/>
              </a:pPr>
              <a:t>‹N°›</a:t>
            </a:fld>
            <a:endParaRPr lang="fr-F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sldNum" idx="10"/>
          </p:nvPr>
        </p:nvSpPr>
        <p:spPr>
          <a:ln/>
        </p:spPr>
        <p:txBody>
          <a:bodyPr/>
          <a:lstStyle>
            <a:lvl1pPr>
              <a:defRPr/>
            </a:lvl1pPr>
          </a:lstStyle>
          <a:p>
            <a:pPr>
              <a:defRPr/>
            </a:pPr>
            <a:fld id="{F07E35DD-6453-44D7-B05E-C760116DE266}" type="slidenum">
              <a:rPr lang="fr-FR"/>
              <a:pPr>
                <a:defRPr/>
              </a:pPr>
              <a:t>‹N°›</a:t>
            </a:fld>
            <a:endParaRPr lang="fr-F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sldNum" idx="10"/>
          </p:nvPr>
        </p:nvSpPr>
        <p:spPr>
          <a:ln/>
        </p:spPr>
        <p:txBody>
          <a:bodyPr/>
          <a:lstStyle>
            <a:lvl1pPr>
              <a:defRPr/>
            </a:lvl1pPr>
          </a:lstStyle>
          <a:p>
            <a:pPr>
              <a:defRPr/>
            </a:pPr>
            <a:fld id="{95BE8471-CBDD-4B68-8E4F-7674D4EA5B27}"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sldNum" idx="10"/>
          </p:nvPr>
        </p:nvSpPr>
        <p:spPr>
          <a:ln/>
        </p:spPr>
        <p:txBody>
          <a:bodyPr/>
          <a:lstStyle>
            <a:lvl1pPr>
              <a:defRPr/>
            </a:lvl1pPr>
          </a:lstStyle>
          <a:p>
            <a:pPr>
              <a:defRPr/>
            </a:pPr>
            <a:fld id="{5D70BEDB-1A78-4CFB-9F1A-E7F915D6DF79}" type="slidenum">
              <a:rPr lang="fr-FR"/>
              <a:pPr>
                <a:defRPr/>
              </a:pPr>
              <a:t>‹N°›</a:t>
            </a:fld>
            <a:endParaRPr lang="fr-F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9"/>
          <p:cNvSpPr>
            <a:spLocks noGrp="1" noChangeArrowheads="1"/>
          </p:cNvSpPr>
          <p:nvPr>
            <p:ph type="sldNum" idx="10"/>
          </p:nvPr>
        </p:nvSpPr>
        <p:spPr>
          <a:ln/>
        </p:spPr>
        <p:txBody>
          <a:bodyPr/>
          <a:lstStyle>
            <a:lvl1pPr>
              <a:defRPr/>
            </a:lvl1pPr>
          </a:lstStyle>
          <a:p>
            <a:pPr>
              <a:defRPr/>
            </a:pPr>
            <a:fld id="{8B8C7BF0-69EA-4E86-8492-9427A572751A}" type="slidenum">
              <a:rPr lang="fr-FR"/>
              <a:pPr>
                <a:defRPr/>
              </a:pPr>
              <a:t>‹N°›</a:t>
            </a:fld>
            <a:endParaRPr lang="fr-F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4AA5588E-872F-4F14-993C-476716A49D5B}" type="slidenum">
              <a:rPr lang="fr-FR"/>
              <a:pPr>
                <a:defRPr/>
              </a:pPr>
              <a:t>‹N°›</a:t>
            </a:fld>
            <a:endParaRPr lang="fr-F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F6CAB9ED-1A89-4A8E-96E5-41DCA0F26DC8}" type="slidenum">
              <a:rPr lang="fr-FR"/>
              <a:pPr>
                <a:defRPr/>
              </a:pPr>
              <a:t>‹N°›</a:t>
            </a:fld>
            <a:endParaRPr lang="fr-F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F5F26CDD-9012-4B42-A1D1-B3A8265FC632}" type="slidenum">
              <a:rPr lang="fr-FR"/>
              <a:pPr>
                <a:defRPr/>
              </a:pPr>
              <a:t>‹N°›</a:t>
            </a:fld>
            <a:endParaRPr lang="fr-F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89EBF9DD-ACFE-45B2-B87F-5EF870629FEF}" type="slidenum">
              <a:rPr lang="fr-FR"/>
              <a:pPr>
                <a:defRPr/>
              </a:pPr>
              <a:t>‹N°›</a:t>
            </a:fld>
            <a:endParaRPr lang="fr-F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42863"/>
            <a:ext cx="2055812" cy="63515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2863"/>
            <a:ext cx="6015038" cy="63515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20FECE84-B8B5-43EB-95C6-F0CED4243928}" type="slidenum">
              <a:rPr lang="fr-FR"/>
              <a:pPr>
                <a:defRPr/>
              </a:pPr>
              <a:t>‹N°›</a:t>
            </a:fld>
            <a:endParaRPr lang="fr-F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5062E714-826B-435B-9EB3-93A24FF30739}" type="slidenum">
              <a:rPr lang="fr-FR"/>
              <a:pPr>
                <a:defRPr/>
              </a:pPr>
              <a:t>‹N°›</a:t>
            </a:fld>
            <a:endParaRPr lang="fr-F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82744179-4B98-44D6-B3D2-375EAF977E8F}" type="slidenum">
              <a:rPr lang="fr-FR"/>
              <a:pPr>
                <a:defRPr/>
              </a:pPr>
              <a:t>‹N°›</a:t>
            </a:fld>
            <a:endParaRPr lang="fr-F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A0DF1193-EC2D-44F3-A8B2-E701DFE91099}" type="slidenum">
              <a:rPr lang="fr-FR"/>
              <a:pPr>
                <a:defRPr/>
              </a:pPr>
              <a:t>‹N°›</a:t>
            </a:fld>
            <a:endParaRPr lang="fr-F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64114E9A-F26E-44F4-9DD5-3167A0358C54}"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sldNum" idx="10"/>
          </p:nvPr>
        </p:nvSpPr>
        <p:spPr>
          <a:ln/>
        </p:spPr>
        <p:txBody>
          <a:bodyPr/>
          <a:lstStyle>
            <a:lvl1pPr>
              <a:defRPr/>
            </a:lvl1pPr>
          </a:lstStyle>
          <a:p>
            <a:pPr>
              <a:defRPr/>
            </a:pPr>
            <a:fld id="{66F02701-43DE-4923-B8D6-C214AA698AFD}" type="slidenum">
              <a:rPr lang="fr-FR"/>
              <a:pPr>
                <a:defRPr/>
              </a:pPr>
              <a:t>‹N°›</a:t>
            </a:fld>
            <a:endParaRPr lang="fr-F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AEEAA368-0D1E-414C-9F5C-B0461EC14F74}" type="slidenum">
              <a:rPr lang="fr-FR"/>
              <a:pPr>
                <a:defRPr/>
              </a:pPr>
              <a:t>‹N°›</a:t>
            </a:fld>
            <a:endParaRPr lang="fr-F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04674238-DAAF-47B6-85C1-2169FC642DB4}" type="slidenum">
              <a:rPr lang="fr-FR"/>
              <a:pPr>
                <a:defRPr/>
              </a:pPr>
              <a:t>‹N°›</a:t>
            </a:fld>
            <a:endParaRPr lang="fr-F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4DDA7227-0486-4327-963D-32B6889CE6DE}" type="slidenum">
              <a:rPr lang="fr-FR"/>
              <a:pPr>
                <a:defRPr/>
              </a:pPr>
              <a:t>‹N°›</a:t>
            </a:fld>
            <a:endParaRPr lang="fr-F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942B7462-13E5-4BD8-851D-C5A09D279DAA}" type="slidenum">
              <a:rPr lang="fr-FR"/>
              <a:pPr>
                <a:defRPr/>
              </a:pPr>
              <a:t>‹N°›</a:t>
            </a:fld>
            <a:endParaRPr lang="fr-F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C9029616-D69C-4EC1-A1EE-F4ED1C138439}" type="slidenum">
              <a:rPr lang="fr-FR"/>
              <a:pPr>
                <a:defRPr/>
              </a:pPr>
              <a:t>‹N°›</a:t>
            </a:fld>
            <a:endParaRPr lang="fr-F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47B9B47C-324B-402B-98EA-838F13415EF8}" type="slidenum">
              <a:rPr lang="fr-FR"/>
              <a:pPr>
                <a:defRPr/>
              </a:pPr>
              <a:t>‹N°›</a:t>
            </a:fld>
            <a:endParaRPr lang="fr-F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42863"/>
            <a:ext cx="2055812" cy="63515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2863"/>
            <a:ext cx="6015038" cy="63515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436577AE-4521-4BD1-BD6B-40C22CB98EF7}"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C8ADDD1-DD77-4DCA-B109-5607A69F5B2A}"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F32F5C7E-D181-41D3-9809-EA5E456D214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F6D07ABF-A32F-4CD0-BB47-9B6F8B86D2DB}"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EFB2F4BC-3589-4848-9B1E-311B25E66C7E}"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E4B30F4F-867B-479D-900F-20658C353FB1}"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128588"/>
            <a:ext cx="2055812" cy="59912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8588"/>
            <a:ext cx="6015038" cy="59912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55C0C935-282A-4F34-BFBF-E44B611BC2E1}"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F6903123-1CD1-4426-A732-F58E2A9CAADE}"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306F3A92-BA22-4F63-9252-871DD26F2EB3}"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sldNum" idx="10"/>
          </p:nvPr>
        </p:nvSpPr>
        <p:spPr>
          <a:ln/>
        </p:spPr>
        <p:txBody>
          <a:bodyPr/>
          <a:lstStyle>
            <a:lvl1pPr>
              <a:defRPr/>
            </a:lvl1pPr>
          </a:lstStyle>
          <a:p>
            <a:pPr>
              <a:defRPr/>
            </a:pPr>
            <a:fld id="{47F4E8B8-CB9E-408D-A6E2-A23FD923278B}"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sldNum" idx="10"/>
          </p:nvPr>
        </p:nvSpPr>
        <p:spPr>
          <a:ln/>
        </p:spPr>
        <p:txBody>
          <a:bodyPr/>
          <a:lstStyle>
            <a:lvl1pPr>
              <a:defRPr/>
            </a:lvl1pPr>
          </a:lstStyle>
          <a:p>
            <a:pPr>
              <a:defRPr/>
            </a:pPr>
            <a:fld id="{AC25E334-7522-4694-972E-9ABCC113F079}"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sldNum" idx="10"/>
          </p:nvPr>
        </p:nvSpPr>
        <p:spPr>
          <a:ln/>
        </p:spPr>
        <p:txBody>
          <a:bodyPr/>
          <a:lstStyle>
            <a:lvl1pPr>
              <a:defRPr/>
            </a:lvl1pPr>
          </a:lstStyle>
          <a:p>
            <a:pPr>
              <a:defRPr/>
            </a:pPr>
            <a:fld id="{2F8C622A-3588-4720-B6E0-9BF35557A327}"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sldNum" idx="10"/>
          </p:nvPr>
        </p:nvSpPr>
        <p:spPr>
          <a:ln/>
        </p:spPr>
        <p:txBody>
          <a:bodyPr/>
          <a:lstStyle>
            <a:lvl1pPr>
              <a:defRPr/>
            </a:lvl1pPr>
          </a:lstStyle>
          <a:p>
            <a:pPr>
              <a:defRPr/>
            </a:pPr>
            <a:fld id="{6DB73554-A980-4566-94B3-CF72BCA3D0C0}"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09B2A77-1D7D-4CF4-B01B-E49361D5714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24BA917F-8FDE-446B-B924-698869459300}"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4B77CD53-2C45-4F0E-B5A2-2873FC7E283D}"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DDDDE60E-6397-4757-8FA4-3FAE480BF2AB}"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66DCA5C9-53CF-4C65-B130-0C8CAFBE36D7}"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128588"/>
            <a:ext cx="2055812" cy="59912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8588"/>
            <a:ext cx="6015038" cy="59912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7ECB967E-CB40-468D-928F-396D97CDBF05}"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CEACCB4C-04C7-4EE5-AAE5-3F7A581FDA98}"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08346D1F-7699-42BC-8E22-0FB5DAE9B177}"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97EFE6A0-6AC7-4BE3-B974-783DB6C9EDCB}"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55328271-89C3-49F8-961D-43942D0DC101}"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F640AF42-E631-4128-9D74-6774B3323527}"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80332C85-B2E1-4248-9230-3FD5201A7B4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D1AD89EA-C26A-49A6-B324-5CC8E90B1BB0}"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741B8945-1671-4296-B1B1-E396A82FB01A}" type="slidenum">
              <a:rPr lang="fr-FR"/>
              <a:pPr>
                <a:defRP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B53D9C4F-42FD-48C5-9F5E-7B1DD930A13B}" type="slidenum">
              <a:rPr lang="fr-FR"/>
              <a:pPr>
                <a:defRPr/>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D92867FA-F86A-4F13-B7D9-61F1B20A1B53}" type="slidenum">
              <a:rPr lang="fr-FR"/>
              <a:pPr>
                <a:defRP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3F96903C-5FC2-46EB-8C37-8998A3201822}" type="slidenum">
              <a:rPr lang="fr-FR"/>
              <a:pPr>
                <a:defRP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42863"/>
            <a:ext cx="2055812" cy="63515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2863"/>
            <a:ext cx="6015038" cy="63515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04C80C8E-5BE3-4139-A8DB-06F16750111B}" type="slidenum">
              <a:rPr lang="fr-FR"/>
              <a:pPr>
                <a:defRP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CF221172-6035-43CC-8F04-0AAA52C4A951}" type="slidenum">
              <a:rPr lang="fr-FR"/>
              <a:pPr>
                <a:defRP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59E6852B-2FED-4A75-9DC1-04E8E7095822}" type="slidenum">
              <a:rPr lang="fr-FR"/>
              <a:pPr>
                <a:defRPr/>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6FB1A88B-F8EE-4FE4-995E-20B7DED6F47D}" type="slidenum">
              <a:rPr lang="fr-FR"/>
              <a:pPr>
                <a:defRPr/>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B248FA06-2073-48F2-AD4B-363423F7FB8E}" type="slidenum">
              <a:rPr lang="fr-FR"/>
              <a:pPr>
                <a:defRPr/>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A9A93531-D68C-4832-AA83-6249B0654DC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592546AA-AC4F-4046-BEF0-91C3C4A23BFD}"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CCDCA6E0-1C63-4D73-82BD-9B0F1A2A711A}" type="slidenum">
              <a:rPr lang="fr-FR"/>
              <a:pPr>
                <a:defRPr/>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53C2969-4B1D-4499-A55A-7F392CC94ED3}" type="slidenum">
              <a:rPr lang="fr-FR"/>
              <a:pPr>
                <a:defRPr/>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1E4220B6-05F5-408C-B63C-E8E83247F93F}" type="slidenum">
              <a:rPr lang="fr-FR"/>
              <a:pPr>
                <a:defRPr/>
              </a:pPr>
              <a:t>‹N°›</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323DD956-0BC9-422B-9313-942984FBCE93}" type="slidenum">
              <a:rPr lang="fr-FR"/>
              <a:pPr>
                <a:defRPr/>
              </a:pPr>
              <a:t>‹N°›</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23B33104-DA73-446A-8862-269E279C4955}" type="slidenum">
              <a:rPr lang="fr-FR"/>
              <a:pPr>
                <a:defRPr/>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228600"/>
            <a:ext cx="2055812" cy="6623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15038" cy="6623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727C6682-ADF0-4058-887B-E7EE458F359E}" type="slidenum">
              <a:rPr lang="fr-FR"/>
              <a:pPr>
                <a:defRPr/>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503A469C-176B-491C-AA2D-4EF67EE85FAE}" type="slidenum">
              <a:rPr lang="fr-FR"/>
              <a:pPr>
                <a:defRPr/>
              </a:pPr>
              <a:t>‹N°›</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54B072A4-4604-4A2E-BED0-844E3375BFD8}" type="slidenum">
              <a:rPr lang="fr-FR"/>
              <a:pPr>
                <a:defRPr/>
              </a:pPr>
              <a:t>‹N°›</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9586F115-F30F-4E9F-8D27-C6EE39B2D281}" type="slidenum">
              <a:rPr lang="fr-FR"/>
              <a:pPr>
                <a:defRPr/>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1B351F41-2527-4A91-9BDC-159578FB151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58563BF9-3685-448B-9212-4442A1832426}"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07A69790-6680-42DF-8ADE-B561E0304125}" type="slidenum">
              <a:rPr lang="fr-FR"/>
              <a:pPr>
                <a:defRPr/>
              </a:pPr>
              <a:t>‹N°›</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9C8564C7-2929-4383-92EA-02AEEC1D734E}" type="slidenum">
              <a:rPr lang="fr-FR"/>
              <a:pPr>
                <a:defRPr/>
              </a:pPr>
              <a:t>‹N°›</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EF07AEB4-5101-4509-9506-CAF097C68313}" type="slidenum">
              <a:rPr lang="fr-FR"/>
              <a:pPr>
                <a:defRPr/>
              </a:pPr>
              <a:t>‹N°›</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74949A1B-C932-4C49-B3F2-720FE8C8F065}" type="slidenum">
              <a:rPr lang="fr-FR"/>
              <a:pPr>
                <a:defRPr/>
              </a:pPr>
              <a:t>‹N°›</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A7D2C0B8-2136-4877-B013-FA8DE3E11BD0}" type="slidenum">
              <a:rPr lang="fr-FR"/>
              <a:pPr>
                <a:defRPr/>
              </a:pPr>
              <a:t>‹N°›</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7BA5AE13-B0C6-42AA-8C82-68B9D22AF34D}" type="slidenum">
              <a:rPr lang="fr-FR"/>
              <a:pPr>
                <a:defRPr/>
              </a:pPr>
              <a:t>‹N°›</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228600"/>
            <a:ext cx="2055812" cy="6623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15038" cy="6623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65A80147-671E-413B-8A3B-559601CBBCB5}" type="slidenum">
              <a:rPr lang="fr-FR"/>
              <a:pPr>
                <a:defRPr/>
              </a:pPr>
              <a:t>‹N°›</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C69012BC-D97A-4090-B16D-1B94D6A438B3}" type="slidenum">
              <a:rPr lang="fr-FR"/>
              <a:pPr>
                <a:defRPr/>
              </a:pPr>
              <a:t>‹N°›</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B716E08C-FEC6-4A96-8B8B-72AFB94FC883}" type="slidenum">
              <a:rPr lang="fr-FR"/>
              <a:pPr>
                <a:defRPr/>
              </a:pPr>
              <a:t>‹N°›</a:t>
            </a:fld>
            <a:endParaRPr lang="fr-F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sldNum" idx="10"/>
          </p:nvPr>
        </p:nvSpPr>
        <p:spPr>
          <a:ln/>
        </p:spPr>
        <p:txBody>
          <a:bodyPr/>
          <a:lstStyle>
            <a:lvl1pPr>
              <a:defRPr/>
            </a:lvl1pPr>
          </a:lstStyle>
          <a:p>
            <a:pPr>
              <a:defRPr/>
            </a:pPr>
            <a:fld id="{E67B899D-5E55-4CF2-A256-2102F57D660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0B782847-A22F-4F02-BF5B-CDF59F2D00B5}"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sldNum" idx="10"/>
          </p:nvPr>
        </p:nvSpPr>
        <p:spPr>
          <a:ln/>
        </p:spPr>
        <p:txBody>
          <a:bodyPr/>
          <a:lstStyle>
            <a:lvl1pPr>
              <a:defRPr/>
            </a:lvl1pPr>
          </a:lstStyle>
          <a:p>
            <a:pPr>
              <a:defRPr/>
            </a:pPr>
            <a:fld id="{60CF0ECA-FCB2-4A4D-BD1E-2960BAB6403B}" type="slidenum">
              <a:rPr lang="fr-FR"/>
              <a:pPr>
                <a:defRPr/>
              </a:pPr>
              <a:t>‹N°›</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sldNum" idx="10"/>
          </p:nvPr>
        </p:nvSpPr>
        <p:spPr>
          <a:ln/>
        </p:spPr>
        <p:txBody>
          <a:bodyPr/>
          <a:lstStyle>
            <a:lvl1pPr>
              <a:defRPr/>
            </a:lvl1pPr>
          </a:lstStyle>
          <a:p>
            <a:pPr>
              <a:defRPr/>
            </a:pPr>
            <a:fld id="{15F52122-C5B5-4562-9753-8BBAA527FEED}" type="slidenum">
              <a:rPr lang="fr-FR"/>
              <a:pPr>
                <a:defRPr/>
              </a:pPr>
              <a:t>‹N°›</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sldNum" idx="10"/>
          </p:nvPr>
        </p:nvSpPr>
        <p:spPr>
          <a:ln/>
        </p:spPr>
        <p:txBody>
          <a:bodyPr/>
          <a:lstStyle>
            <a:lvl1pPr>
              <a:defRPr/>
            </a:lvl1pPr>
          </a:lstStyle>
          <a:p>
            <a:pPr>
              <a:defRPr/>
            </a:pPr>
            <a:fld id="{AC0C1382-E491-494A-BD75-8EC78A0FD945}" type="slidenum">
              <a:rPr lang="fr-FR"/>
              <a:pPr>
                <a:defRPr/>
              </a:pPr>
              <a:t>‹N°›</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219486D-381C-4419-A4B0-4C03328EAF2F}" type="slidenum">
              <a:rPr lang="fr-FR"/>
              <a:pPr>
                <a:defRPr/>
              </a:pPr>
              <a:t>‹N°›</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F3B4A717-6AAE-474A-A2CE-8AD6A35065E0}" type="slidenum">
              <a:rPr lang="fr-FR"/>
              <a:pPr>
                <a:defRPr/>
              </a:pPr>
              <a:t>‹N°›</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pPr>
              <a:defRPr/>
            </a:pPr>
            <a:fld id="{9A21D1A4-5E87-4E08-A94E-26D0140A63D0}" type="slidenum">
              <a:rPr lang="fr-FR"/>
              <a:pPr>
                <a:defRPr/>
              </a:pPr>
              <a:t>‹N°›</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9C09EDA1-BC7F-489C-99BC-920765E1A8DB}" type="slidenum">
              <a:rPr lang="fr-FR"/>
              <a:pPr>
                <a:defRPr/>
              </a:pPr>
              <a:t>‹N°›</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228600"/>
            <a:ext cx="2055812" cy="6623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15038" cy="6623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pPr>
              <a:defRPr/>
            </a:pPr>
            <a:fld id="{36E95A36-F161-4F84-A2B5-B4E949E57D0F}" type="slidenum">
              <a:rPr lang="fr-FR"/>
              <a:pPr>
                <a:defRPr/>
              </a:pPr>
              <a:t>‹N°›</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465DB33A-8B7C-4BB4-B25E-38CC9333131D}" type="slidenum">
              <a:rPr lang="fr-FR"/>
              <a:pPr>
                <a:defRPr/>
              </a:pPr>
              <a:t>‹N°›</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4171AE9B-6937-4314-8E12-567EF2C80BD2}"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73B71DFF-A845-4E8A-A244-85751458CDAF}"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sldNum" idx="10"/>
          </p:nvPr>
        </p:nvSpPr>
        <p:spPr>
          <a:ln/>
        </p:spPr>
        <p:txBody>
          <a:bodyPr/>
          <a:lstStyle>
            <a:lvl1pPr>
              <a:defRPr/>
            </a:lvl1pPr>
          </a:lstStyle>
          <a:p>
            <a:pPr>
              <a:defRPr/>
            </a:pPr>
            <a:fld id="{5A01681D-AA1C-4C5B-B694-75DE727438EB}" type="slidenum">
              <a:rPr lang="fr-FR"/>
              <a:pPr>
                <a:defRPr/>
              </a:pPr>
              <a:t>‹N°›</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sldNum" idx="10"/>
          </p:nvPr>
        </p:nvSpPr>
        <p:spPr>
          <a:ln/>
        </p:spPr>
        <p:txBody>
          <a:bodyPr/>
          <a:lstStyle>
            <a:lvl1pPr>
              <a:defRPr/>
            </a:lvl1pPr>
          </a:lstStyle>
          <a:p>
            <a:pPr>
              <a:defRPr/>
            </a:pPr>
            <a:fld id="{9EEFE3AB-CD3D-4182-B58E-1DD9E7DE5766}" type="slidenum">
              <a:rPr lang="fr-FR"/>
              <a:pPr>
                <a:defRPr/>
              </a:pPr>
              <a:t>‹N°›</a:t>
            </a:fld>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sldNum" idx="10"/>
          </p:nvPr>
        </p:nvSpPr>
        <p:spPr>
          <a:ln/>
        </p:spPr>
        <p:txBody>
          <a:bodyPr/>
          <a:lstStyle>
            <a:lvl1pPr>
              <a:defRPr/>
            </a:lvl1pPr>
          </a:lstStyle>
          <a:p>
            <a:pPr>
              <a:defRPr/>
            </a:pPr>
            <a:fld id="{5444879F-49C2-446E-ABDA-8B1F1EA41E65}" type="slidenum">
              <a:rPr lang="fr-FR"/>
              <a:pPr>
                <a:defRPr/>
              </a:pPr>
              <a:t>‹N°›</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9"/>
          <p:cNvSpPr>
            <a:spLocks noGrp="1" noChangeArrowheads="1"/>
          </p:cNvSpPr>
          <p:nvPr>
            <p:ph type="sldNum" idx="10"/>
          </p:nvPr>
        </p:nvSpPr>
        <p:spPr>
          <a:ln/>
        </p:spPr>
        <p:txBody>
          <a:bodyPr/>
          <a:lstStyle>
            <a:lvl1pPr>
              <a:defRPr/>
            </a:lvl1pPr>
          </a:lstStyle>
          <a:p>
            <a:pPr>
              <a:defRPr/>
            </a:pPr>
            <a:fld id="{BD9E03D4-78B6-45A5-A776-A4D45A31E543}" type="slidenum">
              <a:rPr lang="fr-FR"/>
              <a:pPr>
                <a:defRPr/>
              </a:pPr>
              <a:t>‹N°›</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0600030C-6E96-4235-B6DA-CAF7840EAC86}" type="slidenum">
              <a:rPr lang="fr-FR"/>
              <a:pPr>
                <a:defRPr/>
              </a:pPr>
              <a:t>‹N°›</a:t>
            </a:fld>
            <a:endParaRPr 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99B95634-B7C2-4128-93DF-A4681C081FB4}" type="slidenum">
              <a:rPr lang="fr-FR"/>
              <a:pPr>
                <a:defRPr/>
              </a:pPr>
              <a:t>‹N°›</a:t>
            </a:fld>
            <a:endParaRPr 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7995AFFF-0EDC-4AF9-A3D5-8065748B5C49}" type="slidenum">
              <a:rPr lang="fr-FR"/>
              <a:pPr>
                <a:defRPr/>
              </a:pPr>
              <a:t>‹N°›</a:t>
            </a:fld>
            <a:endParaRPr 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C5B7B4AA-7FDF-46C8-B53A-61E69054986B}" type="slidenum">
              <a:rPr lang="fr-FR"/>
              <a:pPr>
                <a:defRPr/>
              </a:pPr>
              <a:t>‹N°›</a:t>
            </a:fld>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228600"/>
            <a:ext cx="2055812" cy="6623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15038" cy="6623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97B8416A-54F0-423E-8E32-28B5436619A8}" type="slidenum">
              <a:rPr lang="fr-FR"/>
              <a:pPr>
                <a:defRPr/>
              </a:pPr>
              <a:t>‹N°›</a:t>
            </a:fld>
            <a:endParaRPr 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BB1F56B3-A155-479C-8643-5CBD9C3B036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B3F776BF-1ADF-4631-A6A0-2FEF5440AB2C}"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BB9FEA98-E45F-4FA9-9928-F16C1D4B1938}" type="slidenum">
              <a:rPr lang="fr-FR"/>
              <a:pPr>
                <a:defRPr/>
              </a:pPr>
              <a:t>‹N°›</a:t>
            </a:fld>
            <a:endParaRPr lang="fr-F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sldNum" idx="10"/>
          </p:nvPr>
        </p:nvSpPr>
        <p:spPr>
          <a:ln/>
        </p:spPr>
        <p:txBody>
          <a:bodyPr/>
          <a:lstStyle>
            <a:lvl1pPr>
              <a:defRPr/>
            </a:lvl1pPr>
          </a:lstStyle>
          <a:p>
            <a:pPr>
              <a:defRPr/>
            </a:pPr>
            <a:fld id="{2CBE3D52-2A1D-408E-8F93-E04DE5FB87CD}" type="slidenum">
              <a:rPr lang="fr-FR"/>
              <a:pPr>
                <a:defRPr/>
              </a:pPr>
              <a:t>‹N°›</a:t>
            </a:fld>
            <a:endParaRPr lang="fr-F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774825"/>
            <a:ext cx="40354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sldNum" idx="10"/>
          </p:nvPr>
        </p:nvSpPr>
        <p:spPr>
          <a:ln/>
        </p:spPr>
        <p:txBody>
          <a:bodyPr/>
          <a:lstStyle>
            <a:lvl1pPr>
              <a:defRPr/>
            </a:lvl1pPr>
          </a:lstStyle>
          <a:p>
            <a:pPr>
              <a:defRPr/>
            </a:pPr>
            <a:fld id="{039FE42A-DE8B-4399-AE57-3AF998B43754}" type="slidenum">
              <a:rPr lang="fr-FR"/>
              <a:pPr>
                <a:defRPr/>
              </a:pPr>
              <a:t>‹N°›</a:t>
            </a:fld>
            <a:endParaRPr lang="fr-F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sldNum" idx="10"/>
          </p:nvPr>
        </p:nvSpPr>
        <p:spPr>
          <a:ln/>
        </p:spPr>
        <p:txBody>
          <a:bodyPr/>
          <a:lstStyle>
            <a:lvl1pPr>
              <a:defRPr/>
            </a:lvl1pPr>
          </a:lstStyle>
          <a:p>
            <a:pPr>
              <a:defRPr/>
            </a:pPr>
            <a:fld id="{AFBAD9A5-97E5-446D-AF16-C862489A58A1}" type="slidenum">
              <a:rPr lang="fr-FR"/>
              <a:pPr>
                <a:defRPr/>
              </a:pPr>
              <a:t>‹N°›</a:t>
            </a:fld>
            <a:endParaRPr lang="fr-F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9"/>
          <p:cNvSpPr>
            <a:spLocks noGrp="1" noChangeArrowheads="1"/>
          </p:cNvSpPr>
          <p:nvPr>
            <p:ph type="sldNum" idx="10"/>
          </p:nvPr>
        </p:nvSpPr>
        <p:spPr>
          <a:ln/>
        </p:spPr>
        <p:txBody>
          <a:bodyPr/>
          <a:lstStyle>
            <a:lvl1pPr>
              <a:defRPr/>
            </a:lvl1pPr>
          </a:lstStyle>
          <a:p>
            <a:pPr>
              <a:defRPr/>
            </a:pPr>
            <a:fld id="{6235B96E-EF60-4A6B-8358-9EDC6C067783}" type="slidenum">
              <a:rPr lang="fr-FR"/>
              <a:pPr>
                <a:defRPr/>
              </a:pPr>
              <a:t>‹N°›</a:t>
            </a:fld>
            <a:endParaRPr lang="fr-F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3F13B485-FE10-42DA-9AD7-4DA80C96A869}" type="slidenum">
              <a:rPr lang="fr-FR"/>
              <a:pPr>
                <a:defRPr/>
              </a:pPr>
              <a:t>‹N°›</a:t>
            </a:fld>
            <a:endParaRPr lang="fr-F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4B1845E3-E334-486D-9E69-7DED00D85676}" type="slidenum">
              <a:rPr lang="fr-FR"/>
              <a:pPr>
                <a:defRPr/>
              </a:pPr>
              <a:t>‹N°›</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sldNum" idx="10"/>
          </p:nvPr>
        </p:nvSpPr>
        <p:spPr>
          <a:ln/>
        </p:spPr>
        <p:txBody>
          <a:bodyPr/>
          <a:lstStyle>
            <a:lvl1pPr>
              <a:defRPr/>
            </a:lvl1pPr>
          </a:lstStyle>
          <a:p>
            <a:pPr>
              <a:defRPr/>
            </a:pPr>
            <a:fld id="{400D67CF-B25F-445F-9B25-56550F920E21}" type="slidenum">
              <a:rPr lang="fr-FR"/>
              <a:pPr>
                <a:defRPr/>
              </a:pPr>
              <a:t>‹N°›</a:t>
            </a:fld>
            <a:endParaRPr lang="fr-F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FAD0181A-C6B5-4CBE-B08B-760291FB2F7B}" type="slidenum">
              <a:rPr lang="fr-FR"/>
              <a:pPr>
                <a:defRPr/>
              </a:pPr>
              <a:t>‹N°›</a:t>
            </a:fld>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8" y="-228600"/>
            <a:ext cx="2055812" cy="6623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15038" cy="6623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sldNum" idx="10"/>
          </p:nvPr>
        </p:nvSpPr>
        <p:spPr>
          <a:ln/>
        </p:spPr>
        <p:txBody>
          <a:bodyPr/>
          <a:lstStyle>
            <a:lvl1pPr>
              <a:defRPr/>
            </a:lvl1pPr>
          </a:lstStyle>
          <a:p>
            <a:pPr>
              <a:defRPr/>
            </a:pPr>
            <a:fld id="{07DD3C59-276D-4EF7-898B-65A7A12B41E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00125"/>
            <a:ext cx="9144000" cy="71438"/>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1026" name="Rectangle 2"/>
          <p:cNvSpPr>
            <a:spLocks noChangeArrowheads="1"/>
          </p:cNvSpPr>
          <p:nvPr/>
        </p:nvSpPr>
        <p:spPr bwMode="auto">
          <a:xfrm>
            <a:off x="0" y="0"/>
            <a:ext cx="9144000" cy="1214438"/>
          </a:xfrm>
          <a:prstGeom prst="rect">
            <a:avLst/>
          </a:prstGeom>
          <a:solidFill>
            <a:srgbClr val="000000"/>
          </a:solidFill>
          <a:ln w="9525">
            <a:noFill/>
            <a:round/>
            <a:headEnd/>
            <a:tailEnd/>
          </a:ln>
          <a:effectLst/>
        </p:spPr>
        <p:txBody>
          <a:bodyPr wrap="none" anchor="ctr"/>
          <a:lstStyle/>
          <a:p>
            <a:pPr>
              <a:defRPr/>
            </a:pPr>
            <a:endParaRPr lang="fr-FR"/>
          </a:p>
        </p:txBody>
      </p:sp>
      <p:sp>
        <p:nvSpPr>
          <p:cNvPr id="1028" name="Rectangle 3"/>
          <p:cNvSpPr>
            <a:spLocks noGrp="1" noChangeArrowheads="1"/>
          </p:cNvSpPr>
          <p:nvPr>
            <p:ph type="title"/>
          </p:nvPr>
        </p:nvSpPr>
        <p:spPr bwMode="auto">
          <a:xfrm>
            <a:off x="457200" y="-228600"/>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029"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1030" name="Text Box 6"/>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1031"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3F3F3F"/>
                </a:solidFill>
                <a:latin typeface="Tahoma" pitchFamily="32" charset="0"/>
              </a:defRPr>
            </a:lvl1pPr>
          </a:lstStyle>
          <a:p>
            <a:pPr>
              <a:defRPr/>
            </a:pPr>
            <a:fld id="{2A974B8E-9BA3-48F7-84D3-CC656E723E7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6599238" y="0"/>
            <a:ext cx="46037" cy="6858000"/>
          </a:xfrm>
          <a:prstGeom prst="rect">
            <a:avLst/>
          </a:prstGeom>
          <a:solidFill>
            <a:srgbClr val="FFFFFF"/>
          </a:solidFill>
          <a:ln w="9525">
            <a:noFill/>
            <a:round/>
            <a:headEnd/>
            <a:tailEnd/>
          </a:ln>
          <a:effectLst>
            <a:outerShdw dist="10080" dir="10800000" algn="ctr" rotWithShape="0">
              <a:srgbClr val="000000">
                <a:alpha val="60022"/>
              </a:srgbClr>
            </a:outerShdw>
          </a:effectLst>
        </p:spPr>
        <p:txBody>
          <a:bodyPr wrap="none" anchor="ctr"/>
          <a:lstStyle/>
          <a:p>
            <a:pPr>
              <a:defRPr/>
            </a:pPr>
            <a:endParaRPr lang="fr-FR"/>
          </a:p>
        </p:txBody>
      </p:sp>
      <p:sp>
        <p:nvSpPr>
          <p:cNvPr id="10242" name="Rectangle 2"/>
          <p:cNvSpPr>
            <a:spLocks noChangeArrowheads="1"/>
          </p:cNvSpPr>
          <p:nvPr/>
        </p:nvSpPr>
        <p:spPr bwMode="auto">
          <a:xfrm>
            <a:off x="6648450" y="0"/>
            <a:ext cx="2514600" cy="6858000"/>
          </a:xfrm>
          <a:prstGeom prst="rect">
            <a:avLst/>
          </a:prstGeom>
          <a:solidFill>
            <a:srgbClr val="000000"/>
          </a:solidFill>
          <a:ln w="9525">
            <a:noFill/>
            <a:round/>
            <a:headEnd/>
            <a:tailEnd/>
          </a:ln>
          <a:effectLst/>
        </p:spPr>
        <p:txBody>
          <a:bodyPr wrap="none" anchor="ctr"/>
          <a:lstStyle/>
          <a:p>
            <a:pPr>
              <a:defRPr/>
            </a:pPr>
            <a:endParaRPr lang="fr-FR"/>
          </a:p>
        </p:txBody>
      </p:sp>
      <p:sp>
        <p:nvSpPr>
          <p:cNvPr id="10244" name="Rectangle 3"/>
          <p:cNvSpPr>
            <a:spLocks noGrp="1" noChangeArrowheads="1"/>
          </p:cNvSpPr>
          <p:nvPr>
            <p:ph type="title"/>
          </p:nvPr>
        </p:nvSpPr>
        <p:spPr bwMode="auto">
          <a:xfrm>
            <a:off x="457200" y="-228600"/>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0245"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10246" name="Text Box 6"/>
          <p:cNvSpPr txBox="1">
            <a:spLocks noChangeArrowheads="1"/>
          </p:cNvSpPr>
          <p:nvPr/>
        </p:nvSpPr>
        <p:spPr bwMode="auto">
          <a:xfrm>
            <a:off x="2640013" y="6329363"/>
            <a:ext cx="3836987" cy="412750"/>
          </a:xfrm>
          <a:prstGeom prst="rect">
            <a:avLst/>
          </a:prstGeom>
          <a:noFill/>
          <a:ln w="9525">
            <a:noFill/>
            <a:round/>
            <a:headEnd/>
            <a:tailEnd/>
          </a:ln>
          <a:effectLst/>
        </p:spPr>
        <p:txBody>
          <a:bodyPr wrap="none" anchor="ctr"/>
          <a:lstStyle/>
          <a:p>
            <a:pPr>
              <a:defRPr/>
            </a:pPr>
            <a:endParaRPr lang="fr-FR"/>
          </a:p>
        </p:txBody>
      </p:sp>
      <p:sp>
        <p:nvSpPr>
          <p:cNvPr id="10247"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1B36A6CB-5D01-4DB9-B55E-B2B4B04ACEE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9144000" cy="5135563"/>
          </a:xfrm>
          <a:prstGeom prst="rect">
            <a:avLst/>
          </a:prstGeom>
          <a:solidFill>
            <a:srgbClr val="000000"/>
          </a:solidFill>
          <a:ln w="9525">
            <a:noFill/>
            <a:round/>
            <a:headEnd/>
            <a:tailEnd/>
          </a:ln>
          <a:effectLst/>
        </p:spPr>
        <p:txBody>
          <a:bodyPr wrap="none" anchor="ctr"/>
          <a:lstStyle/>
          <a:p>
            <a:pPr>
              <a:defRPr/>
            </a:pPr>
            <a:endParaRPr lang="fr-FR"/>
          </a:p>
        </p:txBody>
      </p:sp>
      <p:sp>
        <p:nvSpPr>
          <p:cNvPr id="11266" name="Rectangle 2"/>
          <p:cNvSpPr>
            <a:spLocks noChangeArrowheads="1"/>
          </p:cNvSpPr>
          <p:nvPr/>
        </p:nvSpPr>
        <p:spPr bwMode="auto">
          <a:xfrm>
            <a:off x="0" y="5127625"/>
            <a:ext cx="9144000" cy="46038"/>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11268" name="Rectangle 3"/>
          <p:cNvSpPr>
            <a:spLocks noGrp="1" noChangeArrowheads="1"/>
          </p:cNvSpPr>
          <p:nvPr>
            <p:ph type="title"/>
          </p:nvPr>
        </p:nvSpPr>
        <p:spPr bwMode="auto">
          <a:xfrm>
            <a:off x="457200" y="42863"/>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1269"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11270" name="Text Box 6"/>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11271"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2D539E6D-76D9-457B-896C-2610D4F73ED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2601913"/>
          </a:xfrm>
          <a:prstGeom prst="rect">
            <a:avLst/>
          </a:prstGeom>
          <a:solidFill>
            <a:srgbClr val="000000"/>
          </a:solidFill>
          <a:ln w="9525">
            <a:noFill/>
            <a:round/>
            <a:headEnd/>
            <a:tailEnd/>
          </a:ln>
          <a:effectLst/>
        </p:spPr>
        <p:txBody>
          <a:bodyPr wrap="none" anchor="ctr"/>
          <a:lstStyle/>
          <a:p>
            <a:pPr>
              <a:defRPr/>
            </a:pPr>
            <a:endParaRPr lang="fr-FR"/>
          </a:p>
        </p:txBody>
      </p:sp>
      <p:sp>
        <p:nvSpPr>
          <p:cNvPr id="12290" name="Rectangle 2"/>
          <p:cNvSpPr>
            <a:spLocks noChangeArrowheads="1"/>
          </p:cNvSpPr>
          <p:nvPr/>
        </p:nvSpPr>
        <p:spPr bwMode="auto">
          <a:xfrm>
            <a:off x="0" y="2601913"/>
            <a:ext cx="9144000" cy="46037"/>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12292" name="Rectangle 3"/>
          <p:cNvSpPr>
            <a:spLocks noGrp="1" noChangeArrowheads="1"/>
          </p:cNvSpPr>
          <p:nvPr>
            <p:ph type="title"/>
          </p:nvPr>
        </p:nvSpPr>
        <p:spPr bwMode="auto">
          <a:xfrm>
            <a:off x="457200" y="42863"/>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2293"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12294" name="Text Box 6"/>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12295"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A1FF912C-65F2-41E3-8CE2-D6A08FAF5A6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457200" y="42863"/>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3315" name="Rectangle 2"/>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3"/>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13316" name="Text Box 4"/>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13317" name="Rectangle 5"/>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E7CA5031-8E35-483C-BEEF-CEB8B427E80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436688"/>
            <a:ext cx="9144000" cy="44450"/>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14338" name="Rectangle 2"/>
          <p:cNvSpPr>
            <a:spLocks noChangeArrowheads="1"/>
          </p:cNvSpPr>
          <p:nvPr/>
        </p:nvSpPr>
        <p:spPr bwMode="auto">
          <a:xfrm>
            <a:off x="0" y="0"/>
            <a:ext cx="9144000" cy="1433513"/>
          </a:xfrm>
          <a:prstGeom prst="rect">
            <a:avLst/>
          </a:prstGeom>
          <a:solidFill>
            <a:srgbClr val="000000"/>
          </a:solidFill>
          <a:ln w="9525">
            <a:noFill/>
            <a:round/>
            <a:headEnd/>
            <a:tailEnd/>
          </a:ln>
          <a:effectLst/>
        </p:spPr>
        <p:txBody>
          <a:bodyPr wrap="none" anchor="ctr"/>
          <a:lstStyle/>
          <a:p>
            <a:pPr>
              <a:defRPr/>
            </a:pPr>
            <a:endParaRPr lang="fr-FR"/>
          </a:p>
        </p:txBody>
      </p:sp>
      <p:sp>
        <p:nvSpPr>
          <p:cNvPr id="14339" name="Rectangle 3"/>
          <p:cNvSpPr>
            <a:spLocks noChangeArrowheads="1"/>
          </p:cNvSpPr>
          <p:nvPr/>
        </p:nvSpPr>
        <p:spPr bwMode="auto">
          <a:xfrm>
            <a:off x="2855913" y="0"/>
            <a:ext cx="46037" cy="1454150"/>
          </a:xfrm>
          <a:prstGeom prst="rect">
            <a:avLst/>
          </a:prstGeom>
          <a:solidFill>
            <a:srgbClr val="FFFFFF"/>
          </a:solidFill>
          <a:ln w="9525">
            <a:noFill/>
            <a:round/>
            <a:headEnd/>
            <a:tailEnd/>
          </a:ln>
          <a:effectLst/>
        </p:spPr>
        <p:txBody>
          <a:bodyPr wrap="none" anchor="ctr"/>
          <a:lstStyle/>
          <a:p>
            <a:pPr>
              <a:defRPr/>
            </a:pPr>
            <a:endParaRPr lang="fr-FR"/>
          </a:p>
        </p:txBody>
      </p:sp>
      <p:sp>
        <p:nvSpPr>
          <p:cNvPr id="14340" name="Rectangle 4"/>
          <p:cNvSpPr>
            <a:spLocks noChangeArrowheads="1"/>
          </p:cNvSpPr>
          <p:nvPr/>
        </p:nvSpPr>
        <p:spPr bwMode="auto">
          <a:xfrm>
            <a:off x="2855913" y="0"/>
            <a:ext cx="46037" cy="1454150"/>
          </a:xfrm>
          <a:prstGeom prst="rect">
            <a:avLst/>
          </a:prstGeom>
          <a:solidFill>
            <a:srgbClr val="FFFFFF"/>
          </a:solidFill>
          <a:ln w="9525">
            <a:noFill/>
            <a:round/>
            <a:headEnd/>
            <a:tailEnd/>
          </a:ln>
          <a:effectLst/>
        </p:spPr>
        <p:txBody>
          <a:bodyPr wrap="none" anchor="ctr"/>
          <a:lstStyle/>
          <a:p>
            <a:pPr>
              <a:defRPr/>
            </a:pPr>
            <a:endParaRPr lang="fr-FR"/>
          </a:p>
        </p:txBody>
      </p:sp>
      <p:sp>
        <p:nvSpPr>
          <p:cNvPr id="14342" name="Rectangle 5"/>
          <p:cNvSpPr>
            <a:spLocks noGrp="1" noChangeArrowheads="1"/>
          </p:cNvSpPr>
          <p:nvPr>
            <p:ph type="title"/>
          </p:nvPr>
        </p:nvSpPr>
        <p:spPr bwMode="auto">
          <a:xfrm>
            <a:off x="457200" y="42863"/>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4343" name="Rectangle 6"/>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7"/>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14344" name="Text Box 8"/>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14345" name="Rectangle 9"/>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5B33FA12-EFA2-4223-B8ED-E2BF437EEEF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436688"/>
            <a:ext cx="9144000" cy="44450"/>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15362" name="Rectangle 2"/>
          <p:cNvSpPr>
            <a:spLocks noChangeArrowheads="1"/>
          </p:cNvSpPr>
          <p:nvPr/>
        </p:nvSpPr>
        <p:spPr bwMode="auto">
          <a:xfrm>
            <a:off x="0" y="0"/>
            <a:ext cx="9144000" cy="1433513"/>
          </a:xfrm>
          <a:prstGeom prst="rect">
            <a:avLst/>
          </a:prstGeom>
          <a:solidFill>
            <a:srgbClr val="000000"/>
          </a:solidFill>
          <a:ln w="9525">
            <a:noFill/>
            <a:round/>
            <a:headEnd/>
            <a:tailEnd/>
          </a:ln>
          <a:effectLst/>
        </p:spPr>
        <p:txBody>
          <a:bodyPr wrap="none" anchor="ctr"/>
          <a:lstStyle/>
          <a:p>
            <a:pPr>
              <a:defRPr/>
            </a:pPr>
            <a:endParaRPr lang="fr-FR"/>
          </a:p>
        </p:txBody>
      </p:sp>
      <p:sp>
        <p:nvSpPr>
          <p:cNvPr id="15363" name="Rectangle 3"/>
          <p:cNvSpPr>
            <a:spLocks noChangeArrowheads="1"/>
          </p:cNvSpPr>
          <p:nvPr/>
        </p:nvSpPr>
        <p:spPr bwMode="auto">
          <a:xfrm>
            <a:off x="2855913" y="0"/>
            <a:ext cx="46037" cy="6858000"/>
          </a:xfrm>
          <a:prstGeom prst="rect">
            <a:avLst/>
          </a:prstGeom>
          <a:solidFill>
            <a:srgbClr val="FFFFFF"/>
          </a:solidFill>
          <a:ln w="9525">
            <a:noFill/>
            <a:round/>
            <a:headEnd/>
            <a:tailEnd/>
          </a:ln>
          <a:effectLst/>
        </p:spPr>
        <p:txBody>
          <a:bodyPr wrap="none" anchor="ctr"/>
          <a:lstStyle/>
          <a:p>
            <a:pPr>
              <a:defRPr/>
            </a:pPr>
            <a:endParaRPr lang="fr-FR"/>
          </a:p>
        </p:txBody>
      </p:sp>
      <p:sp>
        <p:nvSpPr>
          <p:cNvPr id="15364" name="Rectangle 4"/>
          <p:cNvSpPr>
            <a:spLocks noChangeArrowheads="1"/>
          </p:cNvSpPr>
          <p:nvPr/>
        </p:nvSpPr>
        <p:spPr bwMode="auto">
          <a:xfrm>
            <a:off x="2855913" y="0"/>
            <a:ext cx="46037" cy="6858000"/>
          </a:xfrm>
          <a:prstGeom prst="rect">
            <a:avLst/>
          </a:prstGeom>
          <a:solidFill>
            <a:srgbClr val="FFFFFF"/>
          </a:solidFill>
          <a:ln w="9525">
            <a:noFill/>
            <a:round/>
            <a:headEnd/>
            <a:tailEnd/>
          </a:ln>
          <a:effectLst/>
        </p:spPr>
        <p:txBody>
          <a:bodyPr wrap="none" anchor="ctr"/>
          <a:lstStyle/>
          <a:p>
            <a:pPr>
              <a:defRPr/>
            </a:pPr>
            <a:endParaRPr lang="fr-FR"/>
          </a:p>
        </p:txBody>
      </p:sp>
      <p:sp>
        <p:nvSpPr>
          <p:cNvPr id="15366" name="Rectangle 5"/>
          <p:cNvSpPr>
            <a:spLocks noGrp="1" noChangeArrowheads="1"/>
          </p:cNvSpPr>
          <p:nvPr>
            <p:ph type="title"/>
          </p:nvPr>
        </p:nvSpPr>
        <p:spPr bwMode="auto">
          <a:xfrm>
            <a:off x="457200" y="42863"/>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5367" name="Rectangle 6"/>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7"/>
          <p:cNvSpPr txBox="1">
            <a:spLocks noChangeArrowheads="1"/>
          </p:cNvSpPr>
          <p:nvPr/>
        </p:nvSpPr>
        <p:spPr bwMode="auto">
          <a:xfrm>
            <a:off x="165100" y="958850"/>
            <a:ext cx="2522538" cy="412750"/>
          </a:xfrm>
          <a:prstGeom prst="rect">
            <a:avLst/>
          </a:prstGeom>
          <a:noFill/>
          <a:ln w="9525">
            <a:noFill/>
            <a:round/>
            <a:headEnd/>
            <a:tailEnd/>
          </a:ln>
          <a:effectLst/>
        </p:spPr>
        <p:txBody>
          <a:bodyPr wrap="none" anchor="ctr"/>
          <a:lstStyle/>
          <a:p>
            <a:pPr>
              <a:defRPr/>
            </a:pPr>
            <a:endParaRPr lang="fr-FR"/>
          </a:p>
        </p:txBody>
      </p:sp>
      <p:sp>
        <p:nvSpPr>
          <p:cNvPr id="15368" name="Text Box 8"/>
          <p:cNvSpPr txBox="1">
            <a:spLocks noChangeArrowheads="1"/>
          </p:cNvSpPr>
          <p:nvPr/>
        </p:nvSpPr>
        <p:spPr bwMode="auto">
          <a:xfrm>
            <a:off x="3035300" y="958850"/>
            <a:ext cx="5194300" cy="412750"/>
          </a:xfrm>
          <a:prstGeom prst="rect">
            <a:avLst/>
          </a:prstGeom>
          <a:noFill/>
          <a:ln w="9525">
            <a:noFill/>
            <a:round/>
            <a:headEnd/>
            <a:tailEnd/>
          </a:ln>
          <a:effectLst/>
        </p:spPr>
        <p:txBody>
          <a:bodyPr wrap="none" anchor="ctr"/>
          <a:lstStyle/>
          <a:p>
            <a:pPr>
              <a:defRPr/>
            </a:pPr>
            <a:endParaRPr lang="fr-FR"/>
          </a:p>
        </p:txBody>
      </p:sp>
      <p:sp>
        <p:nvSpPr>
          <p:cNvPr id="15369" name="Rectangle 9"/>
          <p:cNvSpPr>
            <a:spLocks noGrp="1" noChangeArrowheads="1"/>
          </p:cNvSpPr>
          <p:nvPr>
            <p:ph type="sldNum"/>
          </p:nvPr>
        </p:nvSpPr>
        <p:spPr bwMode="auto">
          <a:xfrm>
            <a:off x="8339138" y="1135063"/>
            <a:ext cx="727075" cy="230187"/>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ED2D52D2-414E-4F2A-A1CE-8BCCE4EACA1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599238" y="0"/>
            <a:ext cx="46037" cy="6858000"/>
          </a:xfrm>
          <a:prstGeom prst="rect">
            <a:avLst/>
          </a:prstGeom>
          <a:solidFill>
            <a:srgbClr val="FFFFFF"/>
          </a:solidFill>
          <a:ln w="9525">
            <a:noFill/>
            <a:round/>
            <a:headEnd/>
            <a:tailEnd/>
          </a:ln>
          <a:effectLst>
            <a:outerShdw dist="10080" dir="10800000" algn="ctr" rotWithShape="0">
              <a:srgbClr val="000000">
                <a:alpha val="60022"/>
              </a:srgbClr>
            </a:outerShdw>
          </a:effectLst>
        </p:spPr>
        <p:txBody>
          <a:bodyPr wrap="none" anchor="ctr"/>
          <a:lstStyle/>
          <a:p>
            <a:pPr>
              <a:defRPr/>
            </a:pPr>
            <a:endParaRPr lang="fr-FR"/>
          </a:p>
        </p:txBody>
      </p:sp>
      <p:sp>
        <p:nvSpPr>
          <p:cNvPr id="16386" name="Rectangle 2"/>
          <p:cNvSpPr>
            <a:spLocks noChangeArrowheads="1"/>
          </p:cNvSpPr>
          <p:nvPr/>
        </p:nvSpPr>
        <p:spPr bwMode="auto">
          <a:xfrm>
            <a:off x="6648450" y="0"/>
            <a:ext cx="2514600" cy="6858000"/>
          </a:xfrm>
          <a:prstGeom prst="rect">
            <a:avLst/>
          </a:prstGeom>
          <a:solidFill>
            <a:srgbClr val="000000"/>
          </a:solidFill>
          <a:ln w="9525">
            <a:noFill/>
            <a:round/>
            <a:headEnd/>
            <a:tailEnd/>
          </a:ln>
          <a:effectLst/>
        </p:spPr>
        <p:txBody>
          <a:bodyPr wrap="none" anchor="ctr"/>
          <a:lstStyle/>
          <a:p>
            <a:pPr>
              <a:defRPr/>
            </a:pPr>
            <a:endParaRPr lang="fr-FR"/>
          </a:p>
        </p:txBody>
      </p:sp>
      <p:sp>
        <p:nvSpPr>
          <p:cNvPr id="16388" name="Rectangle 3"/>
          <p:cNvSpPr>
            <a:spLocks noGrp="1" noChangeArrowheads="1"/>
          </p:cNvSpPr>
          <p:nvPr>
            <p:ph type="title"/>
          </p:nvPr>
        </p:nvSpPr>
        <p:spPr bwMode="auto">
          <a:xfrm>
            <a:off x="457200" y="42863"/>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16389"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16390" name="Text Box 6"/>
          <p:cNvSpPr txBox="1">
            <a:spLocks noChangeArrowheads="1"/>
          </p:cNvSpPr>
          <p:nvPr/>
        </p:nvSpPr>
        <p:spPr bwMode="auto">
          <a:xfrm>
            <a:off x="2640013" y="6329363"/>
            <a:ext cx="3836987" cy="412750"/>
          </a:xfrm>
          <a:prstGeom prst="rect">
            <a:avLst/>
          </a:prstGeom>
          <a:noFill/>
          <a:ln w="9525">
            <a:noFill/>
            <a:round/>
            <a:headEnd/>
            <a:tailEnd/>
          </a:ln>
          <a:effectLst/>
        </p:spPr>
        <p:txBody>
          <a:bodyPr wrap="none" anchor="ctr"/>
          <a:lstStyle/>
          <a:p>
            <a:pPr>
              <a:defRPr/>
            </a:pPr>
            <a:endParaRPr lang="fr-FR"/>
          </a:p>
        </p:txBody>
      </p:sp>
      <p:sp>
        <p:nvSpPr>
          <p:cNvPr id="16391"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53CDABB6-7BB4-4302-AEE8-0D22D530481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128588"/>
            <a:ext cx="8223250"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2051" name="Rectangle 2"/>
          <p:cNvSpPr>
            <a:spLocks noGrp="1" noChangeArrowheads="1"/>
          </p:cNvSpPr>
          <p:nvPr>
            <p:ph type="body" idx="1"/>
          </p:nvPr>
        </p:nvSpPr>
        <p:spPr bwMode="auto">
          <a:xfrm>
            <a:off x="457200" y="1600200"/>
            <a:ext cx="8223250" cy="45196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3"/>
          <p:cNvSpPr txBox="1">
            <a:spLocks noChangeArrowheads="1"/>
          </p:cNvSpPr>
          <p:nvPr/>
        </p:nvSpPr>
        <p:spPr bwMode="auto">
          <a:xfrm>
            <a:off x="457200" y="6308725"/>
            <a:ext cx="2133600" cy="460375"/>
          </a:xfrm>
          <a:prstGeom prst="rect">
            <a:avLst/>
          </a:prstGeom>
          <a:noFill/>
          <a:ln w="9525">
            <a:noFill/>
            <a:round/>
            <a:headEnd/>
            <a:tailEnd/>
          </a:ln>
          <a:effectLst/>
        </p:spPr>
        <p:txBody>
          <a:bodyPr wrap="none" anchor="ctr"/>
          <a:lstStyle/>
          <a:p>
            <a:pPr>
              <a:defRPr/>
            </a:pPr>
            <a:endParaRPr lang="fr-FR"/>
          </a:p>
        </p:txBody>
      </p:sp>
      <p:sp>
        <p:nvSpPr>
          <p:cNvPr id="2052"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pPr>
              <a:defRPr/>
            </a:pPr>
            <a:endParaRPr lang="fr-FR"/>
          </a:p>
        </p:txBody>
      </p:sp>
      <p:sp>
        <p:nvSpPr>
          <p:cNvPr id="2053" name="Rectangle 5"/>
          <p:cNvSpPr>
            <a:spLocks noGrp="1" noChangeArrowheads="1"/>
          </p:cNvSpPr>
          <p:nvPr>
            <p:ph type="sldNum"/>
          </p:nvPr>
        </p:nvSpPr>
        <p:spPr bwMode="auto">
          <a:xfrm>
            <a:off x="6553200" y="6356350"/>
            <a:ext cx="2127250" cy="3587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Lst>
              <a:defRPr sz="1200">
                <a:solidFill>
                  <a:srgbClr val="898989"/>
                </a:solidFill>
                <a:latin typeface="Tahoma" pitchFamily="32" charset="0"/>
              </a:defRPr>
            </a:lvl1pPr>
          </a:lstStyle>
          <a:p>
            <a:pPr>
              <a:defRPr/>
            </a:pPr>
            <a:fld id="{415C9DF1-D48F-45A7-B52C-2C99FB7011E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128588"/>
            <a:ext cx="8223250"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3075" name="Rectangle 2"/>
          <p:cNvSpPr>
            <a:spLocks noGrp="1" noChangeArrowheads="1"/>
          </p:cNvSpPr>
          <p:nvPr>
            <p:ph type="body" idx="1"/>
          </p:nvPr>
        </p:nvSpPr>
        <p:spPr bwMode="auto">
          <a:xfrm>
            <a:off x="457200" y="1600200"/>
            <a:ext cx="8223250" cy="45196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3"/>
          <p:cNvSpPr txBox="1">
            <a:spLocks noChangeArrowheads="1"/>
          </p:cNvSpPr>
          <p:nvPr/>
        </p:nvSpPr>
        <p:spPr bwMode="auto">
          <a:xfrm>
            <a:off x="457200" y="6308725"/>
            <a:ext cx="2133600" cy="460375"/>
          </a:xfrm>
          <a:prstGeom prst="rect">
            <a:avLst/>
          </a:prstGeom>
          <a:noFill/>
          <a:ln w="9525">
            <a:noFill/>
            <a:round/>
            <a:headEnd/>
            <a:tailEnd/>
          </a:ln>
          <a:effectLst/>
        </p:spPr>
        <p:txBody>
          <a:bodyPr wrap="none" anchor="ctr"/>
          <a:lstStyle/>
          <a:p>
            <a:pPr>
              <a:defRPr/>
            </a:pPr>
            <a:endParaRPr lang="fr-FR"/>
          </a:p>
        </p:txBody>
      </p:sp>
      <p:sp>
        <p:nvSpPr>
          <p:cNvPr id="3076"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pPr>
              <a:defRPr/>
            </a:pPr>
            <a:endParaRPr lang="fr-FR"/>
          </a:p>
        </p:txBody>
      </p:sp>
      <p:sp>
        <p:nvSpPr>
          <p:cNvPr id="3077" name="Rectangle 5"/>
          <p:cNvSpPr>
            <a:spLocks noGrp="1" noChangeArrowheads="1"/>
          </p:cNvSpPr>
          <p:nvPr>
            <p:ph type="sldNum"/>
          </p:nvPr>
        </p:nvSpPr>
        <p:spPr bwMode="auto">
          <a:xfrm>
            <a:off x="6553200" y="6356350"/>
            <a:ext cx="2127250" cy="3587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Lst>
              <a:defRPr sz="1200">
                <a:solidFill>
                  <a:srgbClr val="898989"/>
                </a:solidFill>
                <a:latin typeface="Tahoma" pitchFamily="32" charset="0"/>
              </a:defRPr>
            </a:lvl1pPr>
          </a:lstStyle>
          <a:p>
            <a:pPr>
              <a:defRPr/>
            </a:pPr>
            <a:fld id="{859955EB-F3E9-414B-B56A-20BDB9EE696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436688"/>
            <a:ext cx="9144000" cy="44450"/>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4098" name="Rectangle 2"/>
          <p:cNvSpPr>
            <a:spLocks noChangeArrowheads="1"/>
          </p:cNvSpPr>
          <p:nvPr/>
        </p:nvSpPr>
        <p:spPr bwMode="auto">
          <a:xfrm>
            <a:off x="0" y="0"/>
            <a:ext cx="9144000" cy="1433513"/>
          </a:xfrm>
          <a:prstGeom prst="rect">
            <a:avLst/>
          </a:prstGeom>
          <a:solidFill>
            <a:srgbClr val="000000"/>
          </a:solidFill>
          <a:ln w="9525">
            <a:noFill/>
            <a:round/>
            <a:headEnd/>
            <a:tailEnd/>
          </a:ln>
          <a:effectLst/>
        </p:spPr>
        <p:txBody>
          <a:bodyPr wrap="none" anchor="ctr"/>
          <a:lstStyle/>
          <a:p>
            <a:pPr>
              <a:defRPr/>
            </a:pPr>
            <a:endParaRPr lang="fr-FR"/>
          </a:p>
        </p:txBody>
      </p:sp>
      <p:sp>
        <p:nvSpPr>
          <p:cNvPr id="4100" name="Rectangle 3"/>
          <p:cNvSpPr>
            <a:spLocks noGrp="1" noChangeArrowheads="1"/>
          </p:cNvSpPr>
          <p:nvPr>
            <p:ph type="title"/>
          </p:nvPr>
        </p:nvSpPr>
        <p:spPr bwMode="auto">
          <a:xfrm>
            <a:off x="457200" y="42863"/>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4101"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4102" name="Text Box 6"/>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4103"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CBB8F4C2-F11E-49DF-8F18-A8071441DC3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5135563"/>
          </a:xfrm>
          <a:prstGeom prst="rect">
            <a:avLst/>
          </a:prstGeom>
          <a:solidFill>
            <a:srgbClr val="000000"/>
          </a:solidFill>
          <a:ln w="9525">
            <a:noFill/>
            <a:round/>
            <a:headEnd/>
            <a:tailEnd/>
          </a:ln>
          <a:effectLst/>
        </p:spPr>
        <p:txBody>
          <a:bodyPr wrap="none" anchor="ctr"/>
          <a:lstStyle/>
          <a:p>
            <a:pPr>
              <a:defRPr/>
            </a:pPr>
            <a:endParaRPr lang="fr-FR"/>
          </a:p>
        </p:txBody>
      </p:sp>
      <p:sp>
        <p:nvSpPr>
          <p:cNvPr id="5122" name="Rectangle 2"/>
          <p:cNvSpPr>
            <a:spLocks noChangeArrowheads="1"/>
          </p:cNvSpPr>
          <p:nvPr/>
        </p:nvSpPr>
        <p:spPr bwMode="auto">
          <a:xfrm>
            <a:off x="0" y="5127625"/>
            <a:ext cx="9144000" cy="46038"/>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5124" name="Rectangle 3"/>
          <p:cNvSpPr>
            <a:spLocks noGrp="1" noChangeArrowheads="1"/>
          </p:cNvSpPr>
          <p:nvPr>
            <p:ph type="title"/>
          </p:nvPr>
        </p:nvSpPr>
        <p:spPr bwMode="auto">
          <a:xfrm>
            <a:off x="457200" y="-228600"/>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5125"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5126" name="Text Box 6"/>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5127"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F4DEE145-7664-46EC-A0CB-65C6EC129C9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2601913"/>
          </a:xfrm>
          <a:prstGeom prst="rect">
            <a:avLst/>
          </a:prstGeom>
          <a:solidFill>
            <a:srgbClr val="000000"/>
          </a:solidFill>
          <a:ln w="9525">
            <a:noFill/>
            <a:round/>
            <a:headEnd/>
            <a:tailEnd/>
          </a:ln>
          <a:effectLst/>
        </p:spPr>
        <p:txBody>
          <a:bodyPr wrap="none" anchor="ctr"/>
          <a:lstStyle/>
          <a:p>
            <a:pPr>
              <a:defRPr/>
            </a:pPr>
            <a:endParaRPr lang="fr-FR"/>
          </a:p>
        </p:txBody>
      </p:sp>
      <p:sp>
        <p:nvSpPr>
          <p:cNvPr id="6146" name="Rectangle 2"/>
          <p:cNvSpPr>
            <a:spLocks noChangeArrowheads="1"/>
          </p:cNvSpPr>
          <p:nvPr/>
        </p:nvSpPr>
        <p:spPr bwMode="auto">
          <a:xfrm>
            <a:off x="0" y="2601913"/>
            <a:ext cx="9144000" cy="46037"/>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6148" name="Rectangle 3"/>
          <p:cNvSpPr>
            <a:spLocks noGrp="1" noChangeArrowheads="1"/>
          </p:cNvSpPr>
          <p:nvPr>
            <p:ph type="title"/>
          </p:nvPr>
        </p:nvSpPr>
        <p:spPr bwMode="auto">
          <a:xfrm>
            <a:off x="457200" y="-228600"/>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6149" name="Rectangle 4"/>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5"/>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6150" name="Text Box 6"/>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6151" name="Rectangle 7"/>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38D627D1-C636-47FE-9854-67BDD6E371C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228600"/>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7171" name="Rectangle 2"/>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3"/>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7172" name="Text Box 4"/>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7173" name="Rectangle 5"/>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94149563-4614-4B06-A1C3-5BA175AF375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1000125"/>
            <a:ext cx="9144000" cy="71438"/>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8194" name="Rectangle 2"/>
          <p:cNvSpPr>
            <a:spLocks noChangeArrowheads="1"/>
          </p:cNvSpPr>
          <p:nvPr/>
        </p:nvSpPr>
        <p:spPr bwMode="auto">
          <a:xfrm>
            <a:off x="0" y="0"/>
            <a:ext cx="9144000" cy="1214438"/>
          </a:xfrm>
          <a:prstGeom prst="rect">
            <a:avLst/>
          </a:prstGeom>
          <a:solidFill>
            <a:srgbClr val="000000"/>
          </a:solidFill>
          <a:ln w="9525">
            <a:noFill/>
            <a:round/>
            <a:headEnd/>
            <a:tailEnd/>
          </a:ln>
          <a:effectLst/>
        </p:spPr>
        <p:txBody>
          <a:bodyPr wrap="none" anchor="ctr"/>
          <a:lstStyle/>
          <a:p>
            <a:pPr>
              <a:defRPr/>
            </a:pPr>
            <a:endParaRPr lang="fr-FR"/>
          </a:p>
        </p:txBody>
      </p:sp>
      <p:sp>
        <p:nvSpPr>
          <p:cNvPr id="8195" name="Rectangle 3"/>
          <p:cNvSpPr>
            <a:spLocks noChangeArrowheads="1"/>
          </p:cNvSpPr>
          <p:nvPr/>
        </p:nvSpPr>
        <p:spPr bwMode="auto">
          <a:xfrm>
            <a:off x="2855913" y="0"/>
            <a:ext cx="46037" cy="1454150"/>
          </a:xfrm>
          <a:prstGeom prst="rect">
            <a:avLst/>
          </a:prstGeom>
          <a:solidFill>
            <a:srgbClr val="FFFFFF"/>
          </a:solidFill>
          <a:ln w="9525">
            <a:noFill/>
            <a:round/>
            <a:headEnd/>
            <a:tailEnd/>
          </a:ln>
          <a:effectLst/>
        </p:spPr>
        <p:txBody>
          <a:bodyPr wrap="none" anchor="ctr"/>
          <a:lstStyle/>
          <a:p>
            <a:pPr>
              <a:defRPr/>
            </a:pPr>
            <a:endParaRPr lang="fr-FR"/>
          </a:p>
        </p:txBody>
      </p:sp>
      <p:sp>
        <p:nvSpPr>
          <p:cNvPr id="8196" name="Rectangle 4"/>
          <p:cNvSpPr>
            <a:spLocks noChangeArrowheads="1"/>
          </p:cNvSpPr>
          <p:nvPr/>
        </p:nvSpPr>
        <p:spPr bwMode="auto">
          <a:xfrm>
            <a:off x="2855913" y="0"/>
            <a:ext cx="46037" cy="1454150"/>
          </a:xfrm>
          <a:prstGeom prst="rect">
            <a:avLst/>
          </a:prstGeom>
          <a:solidFill>
            <a:srgbClr val="FFFFFF"/>
          </a:solidFill>
          <a:ln w="9525">
            <a:noFill/>
            <a:round/>
            <a:headEnd/>
            <a:tailEnd/>
          </a:ln>
          <a:effectLst/>
        </p:spPr>
        <p:txBody>
          <a:bodyPr wrap="none" anchor="ctr"/>
          <a:lstStyle/>
          <a:p>
            <a:pPr>
              <a:defRPr/>
            </a:pPr>
            <a:endParaRPr lang="fr-FR"/>
          </a:p>
        </p:txBody>
      </p:sp>
      <p:sp>
        <p:nvSpPr>
          <p:cNvPr id="8198" name="Rectangle 5"/>
          <p:cNvSpPr>
            <a:spLocks noGrp="1" noChangeArrowheads="1"/>
          </p:cNvSpPr>
          <p:nvPr>
            <p:ph type="title"/>
          </p:nvPr>
        </p:nvSpPr>
        <p:spPr bwMode="auto">
          <a:xfrm>
            <a:off x="457200" y="-228600"/>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8199" name="Rectangle 6"/>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7"/>
          <p:cNvSpPr txBox="1">
            <a:spLocks noChangeArrowheads="1"/>
          </p:cNvSpPr>
          <p:nvPr/>
        </p:nvSpPr>
        <p:spPr bwMode="auto">
          <a:xfrm>
            <a:off x="457200" y="6338888"/>
            <a:ext cx="2133600" cy="412750"/>
          </a:xfrm>
          <a:prstGeom prst="rect">
            <a:avLst/>
          </a:prstGeom>
          <a:noFill/>
          <a:ln w="9525">
            <a:noFill/>
            <a:round/>
            <a:headEnd/>
            <a:tailEnd/>
          </a:ln>
          <a:effectLst/>
        </p:spPr>
        <p:txBody>
          <a:bodyPr wrap="none" anchor="ctr"/>
          <a:lstStyle/>
          <a:p>
            <a:pPr>
              <a:defRPr/>
            </a:pPr>
            <a:endParaRPr lang="fr-FR"/>
          </a:p>
        </p:txBody>
      </p:sp>
      <p:sp>
        <p:nvSpPr>
          <p:cNvPr id="8200" name="Text Box 8"/>
          <p:cNvSpPr txBox="1">
            <a:spLocks noChangeArrowheads="1"/>
          </p:cNvSpPr>
          <p:nvPr/>
        </p:nvSpPr>
        <p:spPr bwMode="auto">
          <a:xfrm>
            <a:off x="2640013" y="6338888"/>
            <a:ext cx="5508625" cy="412750"/>
          </a:xfrm>
          <a:prstGeom prst="rect">
            <a:avLst/>
          </a:prstGeom>
          <a:noFill/>
          <a:ln w="9525">
            <a:noFill/>
            <a:round/>
            <a:headEnd/>
            <a:tailEnd/>
          </a:ln>
          <a:effectLst/>
        </p:spPr>
        <p:txBody>
          <a:bodyPr wrap="none" anchor="ctr"/>
          <a:lstStyle/>
          <a:p>
            <a:pPr>
              <a:defRPr/>
            </a:pPr>
            <a:endParaRPr lang="fr-FR"/>
          </a:p>
        </p:txBody>
      </p:sp>
      <p:sp>
        <p:nvSpPr>
          <p:cNvPr id="8201" name="Rectangle 9"/>
          <p:cNvSpPr>
            <a:spLocks noGrp="1" noChangeArrowheads="1"/>
          </p:cNvSpPr>
          <p:nvPr>
            <p:ph type="sldNum"/>
          </p:nvPr>
        </p:nvSpPr>
        <p:spPr bwMode="auto">
          <a:xfrm>
            <a:off x="8204200" y="6477000"/>
            <a:ext cx="727075" cy="26828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1913F5DD-3FBF-4AD5-9745-3CDBD108076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1000125"/>
            <a:ext cx="9144000" cy="71438"/>
          </a:xfrm>
          <a:prstGeom prst="rect">
            <a:avLst/>
          </a:prstGeom>
          <a:solidFill>
            <a:srgbClr val="FFFFFF"/>
          </a:solidFill>
          <a:ln w="9525">
            <a:noFill/>
            <a:round/>
            <a:headEnd/>
            <a:tailEnd/>
          </a:ln>
          <a:effectLst>
            <a:outerShdw dist="10080" dir="5400000" algn="ctr" rotWithShape="0">
              <a:srgbClr val="000000">
                <a:alpha val="60022"/>
              </a:srgbClr>
            </a:outerShdw>
          </a:effectLst>
        </p:spPr>
        <p:txBody>
          <a:bodyPr wrap="none" anchor="ctr"/>
          <a:lstStyle/>
          <a:p>
            <a:pPr>
              <a:defRPr/>
            </a:pPr>
            <a:endParaRPr lang="fr-FR"/>
          </a:p>
        </p:txBody>
      </p:sp>
      <p:sp>
        <p:nvSpPr>
          <p:cNvPr id="9218" name="Rectangle 2"/>
          <p:cNvSpPr>
            <a:spLocks noChangeArrowheads="1"/>
          </p:cNvSpPr>
          <p:nvPr/>
        </p:nvSpPr>
        <p:spPr bwMode="auto">
          <a:xfrm>
            <a:off x="0" y="0"/>
            <a:ext cx="9144000" cy="1214438"/>
          </a:xfrm>
          <a:prstGeom prst="rect">
            <a:avLst/>
          </a:prstGeom>
          <a:solidFill>
            <a:srgbClr val="000000"/>
          </a:solidFill>
          <a:ln w="9525">
            <a:noFill/>
            <a:round/>
            <a:headEnd/>
            <a:tailEnd/>
          </a:ln>
          <a:effectLst/>
        </p:spPr>
        <p:txBody>
          <a:bodyPr wrap="none" anchor="ctr"/>
          <a:lstStyle/>
          <a:p>
            <a:pPr>
              <a:defRPr/>
            </a:pPr>
            <a:endParaRPr lang="fr-FR"/>
          </a:p>
        </p:txBody>
      </p:sp>
      <p:sp>
        <p:nvSpPr>
          <p:cNvPr id="9219" name="Rectangle 3"/>
          <p:cNvSpPr>
            <a:spLocks noChangeArrowheads="1"/>
          </p:cNvSpPr>
          <p:nvPr/>
        </p:nvSpPr>
        <p:spPr bwMode="auto">
          <a:xfrm>
            <a:off x="2855913" y="0"/>
            <a:ext cx="46037" cy="6858000"/>
          </a:xfrm>
          <a:prstGeom prst="rect">
            <a:avLst/>
          </a:prstGeom>
          <a:solidFill>
            <a:srgbClr val="FFFFFF"/>
          </a:solidFill>
          <a:ln w="9525">
            <a:noFill/>
            <a:round/>
            <a:headEnd/>
            <a:tailEnd/>
          </a:ln>
          <a:effectLst/>
        </p:spPr>
        <p:txBody>
          <a:bodyPr wrap="none" anchor="ctr"/>
          <a:lstStyle/>
          <a:p>
            <a:pPr>
              <a:defRPr/>
            </a:pPr>
            <a:endParaRPr lang="fr-FR"/>
          </a:p>
        </p:txBody>
      </p:sp>
      <p:sp>
        <p:nvSpPr>
          <p:cNvPr id="9220" name="Rectangle 4"/>
          <p:cNvSpPr>
            <a:spLocks noChangeArrowheads="1"/>
          </p:cNvSpPr>
          <p:nvPr/>
        </p:nvSpPr>
        <p:spPr bwMode="auto">
          <a:xfrm>
            <a:off x="2855913" y="0"/>
            <a:ext cx="46037" cy="6858000"/>
          </a:xfrm>
          <a:prstGeom prst="rect">
            <a:avLst/>
          </a:prstGeom>
          <a:solidFill>
            <a:srgbClr val="FFFFFF"/>
          </a:solidFill>
          <a:ln w="9525">
            <a:noFill/>
            <a:round/>
            <a:headEnd/>
            <a:tailEnd/>
          </a:ln>
          <a:effectLst/>
        </p:spPr>
        <p:txBody>
          <a:bodyPr wrap="none" anchor="ctr"/>
          <a:lstStyle/>
          <a:p>
            <a:pPr>
              <a:defRPr/>
            </a:pPr>
            <a:endParaRPr lang="fr-FR"/>
          </a:p>
        </p:txBody>
      </p:sp>
      <p:sp>
        <p:nvSpPr>
          <p:cNvPr id="9222" name="Rectangle 5"/>
          <p:cNvSpPr>
            <a:spLocks noGrp="1" noChangeArrowheads="1"/>
          </p:cNvSpPr>
          <p:nvPr>
            <p:ph type="title"/>
          </p:nvPr>
        </p:nvSpPr>
        <p:spPr bwMode="auto">
          <a:xfrm>
            <a:off x="457200" y="-228600"/>
            <a:ext cx="8223250" cy="1463675"/>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Cliquez pour éditer le format du texte-titre</a:t>
            </a:r>
          </a:p>
        </p:txBody>
      </p:sp>
      <p:sp>
        <p:nvSpPr>
          <p:cNvPr id="9223" name="Rectangle 6"/>
          <p:cNvSpPr>
            <a:spLocks noGrp="1" noChangeArrowheads="1"/>
          </p:cNvSpPr>
          <p:nvPr>
            <p:ph type="body" idx="1"/>
          </p:nvPr>
        </p:nvSpPr>
        <p:spPr bwMode="auto">
          <a:xfrm>
            <a:off x="457200" y="1774825"/>
            <a:ext cx="8223250" cy="4619625"/>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7"/>
          <p:cNvSpPr txBox="1">
            <a:spLocks noChangeArrowheads="1"/>
          </p:cNvSpPr>
          <p:nvPr/>
        </p:nvSpPr>
        <p:spPr bwMode="auto">
          <a:xfrm>
            <a:off x="165100" y="958850"/>
            <a:ext cx="2522538" cy="412750"/>
          </a:xfrm>
          <a:prstGeom prst="rect">
            <a:avLst/>
          </a:prstGeom>
          <a:noFill/>
          <a:ln w="9525">
            <a:noFill/>
            <a:round/>
            <a:headEnd/>
            <a:tailEnd/>
          </a:ln>
          <a:effectLst/>
        </p:spPr>
        <p:txBody>
          <a:bodyPr wrap="none" anchor="ctr"/>
          <a:lstStyle/>
          <a:p>
            <a:pPr>
              <a:defRPr/>
            </a:pPr>
            <a:endParaRPr lang="fr-FR"/>
          </a:p>
        </p:txBody>
      </p:sp>
      <p:sp>
        <p:nvSpPr>
          <p:cNvPr id="9224" name="Text Box 8"/>
          <p:cNvSpPr txBox="1">
            <a:spLocks noChangeArrowheads="1"/>
          </p:cNvSpPr>
          <p:nvPr/>
        </p:nvSpPr>
        <p:spPr bwMode="auto">
          <a:xfrm>
            <a:off x="3035300" y="958850"/>
            <a:ext cx="5194300" cy="412750"/>
          </a:xfrm>
          <a:prstGeom prst="rect">
            <a:avLst/>
          </a:prstGeom>
          <a:noFill/>
          <a:ln w="9525">
            <a:noFill/>
            <a:round/>
            <a:headEnd/>
            <a:tailEnd/>
          </a:ln>
          <a:effectLst/>
        </p:spPr>
        <p:txBody>
          <a:bodyPr wrap="none" anchor="ctr"/>
          <a:lstStyle/>
          <a:p>
            <a:pPr>
              <a:defRPr/>
            </a:pPr>
            <a:endParaRPr lang="fr-FR"/>
          </a:p>
        </p:txBody>
      </p:sp>
      <p:sp>
        <p:nvSpPr>
          <p:cNvPr id="9225" name="Rectangle 9"/>
          <p:cNvSpPr>
            <a:spLocks noGrp="1" noChangeArrowheads="1"/>
          </p:cNvSpPr>
          <p:nvPr>
            <p:ph type="sldNum"/>
          </p:nvPr>
        </p:nvSpPr>
        <p:spPr bwMode="auto">
          <a:xfrm>
            <a:off x="8339138" y="1135063"/>
            <a:ext cx="727075" cy="230187"/>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r">
              <a:tabLst>
                <a:tab pos="723900" algn="l"/>
              </a:tabLst>
              <a:defRPr sz="1200">
                <a:solidFill>
                  <a:srgbClr val="3F3F3F"/>
                </a:solidFill>
                <a:latin typeface="Tahoma" pitchFamily="32" charset="0"/>
              </a:defRPr>
            </a:lvl1pPr>
          </a:lstStyle>
          <a:p>
            <a:pPr>
              <a:defRPr/>
            </a:pPr>
            <a:fld id="{E2F66101-6FBB-4E91-91F4-5C7FD0F9406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cs typeface="Arial Unicode M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6858000"/>
          </a:xfrm>
          <a:prstGeom prst="rect">
            <a:avLst/>
          </a:prstGeom>
          <a:solidFill>
            <a:srgbClr val="000099"/>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LL</a:t>
            </a:r>
          </a:p>
        </p:txBody>
      </p:sp>
      <p:sp>
        <p:nvSpPr>
          <p:cNvPr id="17411" name="Text Box 2"/>
          <p:cNvSpPr txBox="1">
            <a:spLocks noChangeArrowheads="1"/>
          </p:cNvSpPr>
          <p:nvPr/>
        </p:nvSpPr>
        <p:spPr bwMode="auto">
          <a:xfrm>
            <a:off x="0" y="120650"/>
            <a:ext cx="9144000" cy="825500"/>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  </a:t>
            </a:r>
          </a:p>
        </p:txBody>
      </p:sp>
      <p:pic>
        <p:nvPicPr>
          <p:cNvPr id="17412" name="Picture 3"/>
          <p:cNvPicPr>
            <a:picLocks noChangeAspect="1" noChangeArrowheads="1"/>
          </p:cNvPicPr>
          <p:nvPr/>
        </p:nvPicPr>
        <p:blipFill>
          <a:blip r:embed="rId3" cstate="print"/>
          <a:srcRect/>
          <a:stretch>
            <a:fillRect/>
          </a:stretch>
        </p:blipFill>
        <p:spPr bwMode="auto">
          <a:xfrm>
            <a:off x="2051050" y="0"/>
            <a:ext cx="5135563" cy="6858000"/>
          </a:xfrm>
          <a:prstGeom prst="rect">
            <a:avLst/>
          </a:prstGeom>
          <a:noFill/>
          <a:ln w="9525">
            <a:noFill/>
            <a:round/>
            <a:headEnd/>
            <a:tailEnd/>
          </a:ln>
        </p:spPr>
      </p:pic>
      <p:sp>
        <p:nvSpPr>
          <p:cNvPr id="17413" name="Text Box 4"/>
          <p:cNvSpPr txBox="1">
            <a:spLocks noChangeArrowheads="1"/>
          </p:cNvSpPr>
          <p:nvPr/>
        </p:nvSpPr>
        <p:spPr bwMode="auto">
          <a:xfrm>
            <a:off x="0" y="404813"/>
            <a:ext cx="9144000" cy="1587500"/>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5400" b="1">
                <a:solidFill>
                  <a:srgbClr val="FFFFFF"/>
                </a:solidFill>
              </a:rPr>
              <a:t> L’histoire des arts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a:solidFill>
                  <a:srgbClr val="FFFFFF"/>
                </a:solidFill>
              </a:rPr>
              <a:t> Un nou</a:t>
            </a:r>
            <a:r>
              <a:rPr lang="fr-FR" sz="4400" b="1">
                <a:solidFill>
                  <a:srgbClr val="000099"/>
                </a:solidFill>
              </a:rPr>
              <a:t>vel enseignement po</a:t>
            </a:r>
            <a:r>
              <a:rPr lang="fr-FR" sz="4400" b="1">
                <a:solidFill>
                  <a:srgbClr val="FFFFFF"/>
                </a:solidFill>
              </a:rPr>
              <a:t>ur tous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7286625" y="214313"/>
            <a:ext cx="1614488" cy="1143000"/>
          </a:xfrm>
          <a:prstGeom prst="rect">
            <a:avLst/>
          </a:prstGeom>
          <a:solidFill>
            <a:srgbClr val="DDDFE5"/>
          </a:solidFill>
          <a:ln w="9525">
            <a:noFill/>
            <a:round/>
            <a:headEnd/>
            <a:tailEnd/>
          </a:ln>
        </p:spPr>
        <p:txBody>
          <a:bodyPr lIns="90000" tIns="46800" rIns="90000" bIns="46800" anchor="ctr"/>
          <a:lstStyle/>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rPr>
              <a:t>L’HISTOIRE DES ARTS LYCÉE </a:t>
            </a:r>
            <a:br>
              <a:rPr lang="fr-FR" sz="1400" b="1">
                <a:solidFill>
                  <a:srgbClr val="000000"/>
                </a:solidFill>
              </a:rPr>
            </a:br>
            <a:r>
              <a:rPr lang="fr-FR" sz="1400" b="1">
                <a:solidFill>
                  <a:srgbClr val="000000"/>
                </a:solidFill>
              </a:rPr>
              <a:t>voies générale, technologique et professionnelle</a:t>
            </a:r>
          </a:p>
        </p:txBody>
      </p:sp>
      <p:sp>
        <p:nvSpPr>
          <p:cNvPr id="26627" name="Text Box 2"/>
          <p:cNvSpPr txBox="1">
            <a:spLocks noChangeArrowheads="1"/>
          </p:cNvSpPr>
          <p:nvPr/>
        </p:nvSpPr>
        <p:spPr bwMode="auto">
          <a:xfrm>
            <a:off x="900113" y="500063"/>
            <a:ext cx="5815012" cy="642937"/>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a:solidFill>
                  <a:srgbClr val="000000"/>
                </a:solidFill>
                <a:latin typeface="Calibri" pitchFamily="32" charset="0"/>
              </a:rPr>
              <a:t>LYCÉE</a:t>
            </a:r>
          </a:p>
        </p:txBody>
      </p:sp>
      <p:sp>
        <p:nvSpPr>
          <p:cNvPr id="26628" name="Rectangle 3"/>
          <p:cNvSpPr>
            <a:spLocks noChangeArrowheads="1"/>
          </p:cNvSpPr>
          <p:nvPr/>
        </p:nvSpPr>
        <p:spPr bwMode="auto">
          <a:xfrm>
            <a:off x="539750" y="1439863"/>
            <a:ext cx="8353425" cy="539750"/>
          </a:xfrm>
          <a:prstGeom prst="rect">
            <a:avLst/>
          </a:prstGeom>
          <a:solidFill>
            <a:srgbClr val="CCCCCC"/>
          </a:solidFill>
          <a:ln w="9360">
            <a:solidFill>
              <a:srgbClr val="FFFFFF"/>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000000"/>
                </a:solidFill>
              </a:rPr>
              <a:t>Trois piliers</a:t>
            </a:r>
          </a:p>
        </p:txBody>
      </p:sp>
      <p:sp>
        <p:nvSpPr>
          <p:cNvPr id="26629" name="Rectangle 4"/>
          <p:cNvSpPr>
            <a:spLocks noChangeArrowheads="1"/>
          </p:cNvSpPr>
          <p:nvPr/>
        </p:nvSpPr>
        <p:spPr bwMode="auto">
          <a:xfrm>
            <a:off x="539750" y="1979613"/>
            <a:ext cx="1295400" cy="1223962"/>
          </a:xfrm>
          <a:prstGeom prst="rect">
            <a:avLst/>
          </a:prstGeom>
          <a:solidFill>
            <a:srgbClr val="FFFFFF"/>
          </a:solidFill>
          <a:ln w="9525">
            <a:noFill/>
            <a:round/>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rPr>
              <a:t>LES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rPr>
              <a:t>PÉRIODES</a:t>
            </a:r>
            <a:r>
              <a:rPr lang="fr-FR">
                <a:solidFill>
                  <a:srgbClr val="000000"/>
                </a:solidFill>
              </a:rPr>
              <a: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endParaRPr>
          </a:p>
        </p:txBody>
      </p:sp>
      <p:sp>
        <p:nvSpPr>
          <p:cNvPr id="26630" name="Rectangle 5"/>
          <p:cNvSpPr>
            <a:spLocks noChangeArrowheads="1"/>
          </p:cNvSpPr>
          <p:nvPr/>
        </p:nvSpPr>
        <p:spPr bwMode="auto">
          <a:xfrm>
            <a:off x="1835150" y="1989138"/>
            <a:ext cx="2376488" cy="1223962"/>
          </a:xfrm>
          <a:prstGeom prst="rect">
            <a:avLst/>
          </a:prstGeom>
          <a:solidFill>
            <a:srgbClr val="FFFFFF"/>
          </a:solidFill>
          <a:ln w="9525">
            <a:noFill/>
            <a:round/>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a:solidFill>
                  <a:srgbClr val="000000"/>
                </a:solidFill>
              </a:rPr>
              <a:t>LES SIX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a:solidFill>
                  <a:srgbClr val="000000"/>
                </a:solidFill>
              </a:rPr>
              <a:t>GRANDS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a:solidFill>
                  <a:srgbClr val="000000"/>
                </a:solidFill>
              </a:rPr>
              <a:t>DOMAINES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b="1">
              <a:solidFill>
                <a:srgbClr val="000000"/>
              </a:solidFill>
            </a:endParaRPr>
          </a:p>
        </p:txBody>
      </p:sp>
      <p:sp>
        <p:nvSpPr>
          <p:cNvPr id="26631" name="Rectangle 6"/>
          <p:cNvSpPr>
            <a:spLocks noChangeArrowheads="1"/>
          </p:cNvSpPr>
          <p:nvPr/>
        </p:nvSpPr>
        <p:spPr bwMode="auto">
          <a:xfrm>
            <a:off x="539750" y="3060700"/>
            <a:ext cx="1295400" cy="3600450"/>
          </a:xfrm>
          <a:prstGeom prst="rect">
            <a:avLst/>
          </a:prstGeom>
          <a:solidFill>
            <a:srgbClr val="FFFF00"/>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000000"/>
                </a:solidFill>
              </a:rPr>
              <a:t>Seconde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000000"/>
                </a:solidFill>
              </a:rPr>
              <a:t>XVIe-XVIIIe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000000"/>
                </a:solidFill>
              </a:rPr>
              <a:t>Première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000000"/>
                </a:solidFill>
              </a:rPr>
              <a:t>XIXe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000000"/>
                </a:solidFill>
              </a:rPr>
              <a:t>Terminale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000000"/>
                </a:solidFill>
              </a:rPr>
              <a:t>XXe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a:solidFill>
                <a:srgbClr val="000000"/>
              </a:solidFill>
            </a:endParaRPr>
          </a:p>
        </p:txBody>
      </p:sp>
      <p:sp>
        <p:nvSpPr>
          <p:cNvPr id="26632" name="Rectangle 7"/>
          <p:cNvSpPr>
            <a:spLocks noChangeArrowheads="1"/>
          </p:cNvSpPr>
          <p:nvPr/>
        </p:nvSpPr>
        <p:spPr bwMode="auto">
          <a:xfrm>
            <a:off x="4140200" y="1979613"/>
            <a:ext cx="4679950" cy="1260475"/>
          </a:xfrm>
          <a:prstGeom prst="rect">
            <a:avLst/>
          </a:prstGeom>
          <a:solidFill>
            <a:srgbClr val="FFFFFF"/>
          </a:solidFill>
          <a:ln w="9525">
            <a:noFill/>
            <a:round/>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a:solidFill>
                  <a:srgbClr val="000000"/>
                </a:solidFill>
              </a:rPr>
              <a:t>LES THÉMATIQUES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b="1">
              <a:solidFill>
                <a:srgbClr val="000000"/>
              </a:solidFill>
            </a:endParaRPr>
          </a:p>
        </p:txBody>
      </p:sp>
      <p:sp>
        <p:nvSpPr>
          <p:cNvPr id="26633" name="Rectangle 8"/>
          <p:cNvSpPr>
            <a:spLocks noChangeArrowheads="1"/>
          </p:cNvSpPr>
          <p:nvPr/>
        </p:nvSpPr>
        <p:spPr bwMode="auto">
          <a:xfrm>
            <a:off x="1835150" y="3060700"/>
            <a:ext cx="2376488" cy="3600450"/>
          </a:xfrm>
          <a:prstGeom prst="rect">
            <a:avLst/>
          </a:prstGeom>
          <a:solidFill>
            <a:srgbClr val="FFFF00"/>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600" b="1">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a:solidFill>
                  <a:srgbClr val="000000"/>
                </a:solidFill>
              </a:rPr>
              <a:t>Arts de l’espace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600" b="1">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a:solidFill>
                  <a:srgbClr val="000000"/>
                </a:solidFill>
              </a:rPr>
              <a:t>Arts du langage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600" b="1">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a:solidFill>
                  <a:srgbClr val="000000"/>
                </a:solidFill>
              </a:rPr>
              <a:t>Arts du quotidien</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600" b="1">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a:solidFill>
                  <a:srgbClr val="000000"/>
                </a:solidFill>
              </a:rPr>
              <a:t>Arts du son</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600" b="1">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a:solidFill>
                  <a:srgbClr val="000000"/>
                </a:solidFill>
              </a:rPr>
              <a:t>Arts du spectacle vivant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600" b="1">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a:solidFill>
                  <a:srgbClr val="000000"/>
                </a:solidFill>
              </a:rPr>
              <a:t>Arts du visuel</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600" b="1">
              <a:solidFill>
                <a:srgbClr val="000000"/>
              </a:solidFill>
            </a:endParaRPr>
          </a:p>
        </p:txBody>
      </p:sp>
      <p:sp>
        <p:nvSpPr>
          <p:cNvPr id="26634" name="Rectangle 9"/>
          <p:cNvSpPr>
            <a:spLocks noChangeArrowheads="1"/>
          </p:cNvSpPr>
          <p:nvPr/>
        </p:nvSpPr>
        <p:spPr bwMode="auto">
          <a:xfrm>
            <a:off x="4211638" y="3060700"/>
            <a:ext cx="4608512" cy="3600450"/>
          </a:xfrm>
          <a:prstGeom prst="rect">
            <a:avLst/>
          </a:prstGeom>
          <a:solidFill>
            <a:srgbClr val="FFFF00"/>
          </a:solidFill>
          <a:ln w="9360">
            <a:solidFill>
              <a:srgbClr val="000000"/>
            </a:solidFill>
            <a:miter lim="800000"/>
            <a:headEnd/>
            <a:tailEnd/>
          </a:ln>
        </p:spPr>
        <p:txBody>
          <a:bodyPr wrap="none" anchor="ctr"/>
          <a:lstStyle/>
          <a:p>
            <a:endParaRPr lang="fr-FR"/>
          </a:p>
        </p:txBody>
      </p:sp>
      <p:sp>
        <p:nvSpPr>
          <p:cNvPr id="26635" name="Text Box 10"/>
          <p:cNvSpPr txBox="1">
            <a:spLocks noChangeArrowheads="1"/>
          </p:cNvSpPr>
          <p:nvPr/>
        </p:nvSpPr>
        <p:spPr bwMode="auto">
          <a:xfrm>
            <a:off x="4211638" y="3060700"/>
            <a:ext cx="4608512" cy="3411538"/>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i="1">
                <a:solidFill>
                  <a:srgbClr val="000000"/>
                </a:solidFill>
              </a:rPr>
              <a:t>1. Champ anthropologique  :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Arts, réalités, imaginaires » ; « Arts et sacré »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Arts, sociétés, cultures » ;  « Arts, corps, expressions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i="1">
                <a:solidFill>
                  <a:srgbClr val="000000"/>
                </a:solidFill>
              </a:rPr>
              <a:t>2. Champ historique et social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Arts et « économie » ; « Arts et idéologies » ;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Arts, mémoires, témoignages, engagements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i="1">
                <a:solidFill>
                  <a:srgbClr val="000000"/>
                </a:solidFill>
              </a:rPr>
              <a:t>3. Champ technique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Arts, contraintes, réalisations » ; «  Arts, sciences et techniques » ;  «  Arts, informations, communications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b="1" i="1">
                <a:solidFill>
                  <a:srgbClr val="000000"/>
                </a:solidFill>
              </a:rPr>
              <a:t>4. Champ esthétique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Arts, artistes, critiques, publics » ; «  Arts, goûts, esthétiques ;  «  Arts, théories et pratiques »</a:t>
            </a:r>
          </a:p>
        </p:txBody>
      </p:sp>
      <p:sp>
        <p:nvSpPr>
          <p:cNvPr id="26636" name="Rectangle 11"/>
          <p:cNvSpPr>
            <a:spLocks noChangeArrowheads="1"/>
          </p:cNvSpPr>
          <p:nvPr/>
        </p:nvSpPr>
        <p:spPr bwMode="auto">
          <a:xfrm>
            <a:off x="539750" y="333375"/>
            <a:ext cx="6624638" cy="914400"/>
          </a:xfrm>
          <a:prstGeom prst="rect">
            <a:avLst/>
          </a:prstGeom>
          <a:solidFill>
            <a:srgbClr val="000000"/>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Lycée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p:cNvGrpSpPr>
            <a:grpSpLocks/>
          </p:cNvGrpSpPr>
          <p:nvPr/>
        </p:nvGrpSpPr>
        <p:grpSpPr bwMode="auto">
          <a:xfrm>
            <a:off x="219075" y="-6350"/>
            <a:ext cx="8472488" cy="1419225"/>
            <a:chOff x="138" y="-4"/>
            <a:chExt cx="5337" cy="894"/>
          </a:xfrm>
        </p:grpSpPr>
        <p:pic>
          <p:nvPicPr>
            <p:cNvPr id="27652" name="Picture 2"/>
            <p:cNvPicPr>
              <a:picLocks noChangeAspect="1" noChangeArrowheads="1"/>
            </p:cNvPicPr>
            <p:nvPr/>
          </p:nvPicPr>
          <p:blipFill>
            <a:blip r:embed="rId3" cstate="print"/>
            <a:srcRect/>
            <a:stretch>
              <a:fillRect/>
            </a:stretch>
          </p:blipFill>
          <p:spPr bwMode="auto">
            <a:xfrm>
              <a:off x="138" y="-4"/>
              <a:ext cx="5338" cy="895"/>
            </a:xfrm>
            <a:prstGeom prst="rect">
              <a:avLst/>
            </a:prstGeom>
            <a:noFill/>
            <a:ln w="9525">
              <a:noFill/>
              <a:round/>
              <a:headEnd/>
              <a:tailEnd/>
            </a:ln>
          </p:spPr>
        </p:pic>
        <p:sp>
          <p:nvSpPr>
            <p:cNvPr id="27653" name="Text Box 3"/>
            <p:cNvSpPr txBox="1">
              <a:spLocks noChangeArrowheads="1"/>
            </p:cNvSpPr>
            <p:nvPr/>
          </p:nvSpPr>
          <p:spPr bwMode="auto">
            <a:xfrm>
              <a:off x="138" y="-4"/>
              <a:ext cx="5338" cy="895"/>
            </a:xfrm>
            <a:prstGeom prst="rect">
              <a:avLst/>
            </a:prstGeom>
            <a:noFill/>
            <a:ln w="9525">
              <a:noFill/>
              <a:round/>
              <a:headEnd/>
              <a:tailEnd/>
            </a:ln>
          </p:spPr>
          <p:txBody>
            <a:bodyPr wrap="none" anchor="ctr"/>
            <a:lstStyle/>
            <a:p>
              <a:endParaRPr lang="fr-FR"/>
            </a:p>
          </p:txBody>
        </p:sp>
      </p:grpSp>
      <p:sp>
        <p:nvSpPr>
          <p:cNvPr id="27651" name="Text Box 4"/>
          <p:cNvSpPr txBox="1">
            <a:spLocks noChangeArrowheads="1"/>
          </p:cNvSpPr>
          <p:nvPr/>
        </p:nvSpPr>
        <p:spPr bwMode="auto">
          <a:xfrm>
            <a:off x="0" y="1774825"/>
            <a:ext cx="9144000" cy="4625975"/>
          </a:xfrm>
          <a:prstGeom prst="rect">
            <a:avLst/>
          </a:prstGeom>
          <a:noFill/>
          <a:ln w="9525">
            <a:noFill/>
            <a:round/>
            <a:headEnd/>
            <a:tailEnd/>
          </a:ln>
        </p:spPr>
        <p:txBody>
          <a:bodyPr lIns="54720" tIns="91440"/>
          <a:lstStyle/>
          <a:p>
            <a:pPr marL="869950" indent="-633413">
              <a:tabLst>
                <a:tab pos="871538"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 pos="9855200" algn="l"/>
              </a:tabLst>
            </a:pPr>
            <a:r>
              <a:rPr lang="fr-FR" sz="3600" b="1" i="1">
                <a:solidFill>
                  <a:srgbClr val="000000"/>
                </a:solidFill>
              </a:rPr>
              <a:t>L’enseignement de l’histoire des arts est organisé :</a:t>
            </a:r>
          </a:p>
          <a:p>
            <a:pPr marL="869950" indent="-633413">
              <a:tabLst>
                <a:tab pos="871538"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 pos="9855200" algn="l"/>
              </a:tabLst>
            </a:pPr>
            <a:endParaRPr lang="fr-FR" sz="3200">
              <a:solidFill>
                <a:srgbClr val="000000"/>
              </a:solidFill>
            </a:endParaRPr>
          </a:p>
          <a:p>
            <a:pPr marL="869950" indent="-633413">
              <a:buSzPct val="45000"/>
              <a:buFont typeface="Wingdings" charset="2"/>
              <a:buChar char=""/>
              <a:tabLst>
                <a:tab pos="871538"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 pos="9855200" algn="l"/>
              </a:tabLst>
            </a:pPr>
            <a:r>
              <a:rPr lang="fr-FR" sz="3200" b="1">
                <a:solidFill>
                  <a:srgbClr val="000099"/>
                </a:solidFill>
              </a:rPr>
              <a:t>À l’école primaire, par l’équipe pédagogique. </a:t>
            </a:r>
          </a:p>
          <a:p>
            <a:pPr marL="869950" indent="-633413">
              <a:buClrTx/>
              <a:buSzTx/>
              <a:buFontTx/>
              <a:buNone/>
              <a:tabLst>
                <a:tab pos="871538"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 pos="9855200" algn="l"/>
              </a:tabLst>
            </a:pPr>
            <a:endParaRPr lang="fr-FR" sz="3200" b="1">
              <a:solidFill>
                <a:srgbClr val="000099"/>
              </a:solidFill>
            </a:endParaRPr>
          </a:p>
          <a:p>
            <a:pPr marL="869950" indent="-633413">
              <a:buSzPct val="45000"/>
              <a:buFont typeface="Wingdings" charset="2"/>
              <a:buChar char=""/>
              <a:tabLst>
                <a:tab pos="871538"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 pos="9855200" algn="l"/>
              </a:tabLst>
            </a:pPr>
            <a:r>
              <a:rPr lang="fr-FR" sz="3200" b="1">
                <a:solidFill>
                  <a:srgbClr val="000099"/>
                </a:solidFill>
              </a:rPr>
              <a:t>Au collège et au lycée, sur proposition du conseil pédagogique.</a:t>
            </a:r>
          </a:p>
          <a:p>
            <a:pPr marL="869950" indent="-633413">
              <a:buClrTx/>
              <a:buSzTx/>
              <a:buFontTx/>
              <a:buNone/>
              <a:tabLst>
                <a:tab pos="871538"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 pos="9855200" algn="l"/>
              </a:tabLst>
            </a:pPr>
            <a:endParaRPr lang="fr-FR" sz="3200" b="1">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28675" name="AutoShape 2"/>
          <p:cNvSpPr>
            <a:spLocks noChangeArrowheads="1"/>
          </p:cNvSpPr>
          <p:nvPr/>
        </p:nvSpPr>
        <p:spPr bwMode="auto">
          <a:xfrm>
            <a:off x="1800225" y="2339975"/>
            <a:ext cx="4859338" cy="900113"/>
          </a:xfrm>
          <a:prstGeom prst="roundRect">
            <a:avLst>
              <a:gd name="adj" fmla="val 176"/>
            </a:avLst>
          </a:prstGeom>
          <a:solidFill>
            <a:srgbClr val="AECF00">
              <a:alpha val="59999"/>
            </a:srgbClr>
          </a:solidFill>
          <a:ln w="9525">
            <a:noFill/>
            <a:round/>
            <a:headEnd/>
            <a:tailEnd/>
          </a:ln>
        </p:spPr>
        <p:txBody>
          <a:bodyPr wrap="none" anchor="ctr"/>
          <a:lstStyle/>
          <a:p>
            <a:endParaRPr lang="fr-FR"/>
          </a:p>
        </p:txBody>
      </p:sp>
      <p:sp>
        <p:nvSpPr>
          <p:cNvPr id="28676" name="Text Box 3"/>
          <p:cNvSpPr txBox="1">
            <a:spLocks noChangeArrowheads="1"/>
          </p:cNvSpPr>
          <p:nvPr/>
        </p:nvSpPr>
        <p:spPr bwMode="auto">
          <a:xfrm>
            <a:off x="539750" y="2339975"/>
            <a:ext cx="7429500" cy="825500"/>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0000"/>
                </a:solidFill>
                <a:latin typeface="Tahoma" pitchFamily="32" charset="0"/>
              </a:rPr>
              <a:t>Deux versants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p:cNvGrpSpPr>
            <a:grpSpLocks/>
          </p:cNvGrpSpPr>
          <p:nvPr/>
        </p:nvGrpSpPr>
        <p:grpSpPr bwMode="auto">
          <a:xfrm>
            <a:off x="188913" y="-6350"/>
            <a:ext cx="8472487" cy="992188"/>
            <a:chOff x="119" y="-4"/>
            <a:chExt cx="5337" cy="625"/>
          </a:xfrm>
        </p:grpSpPr>
        <p:pic>
          <p:nvPicPr>
            <p:cNvPr id="29700" name="Picture 2"/>
            <p:cNvPicPr>
              <a:picLocks noChangeAspect="1" noChangeArrowheads="1"/>
            </p:cNvPicPr>
            <p:nvPr/>
          </p:nvPicPr>
          <p:blipFill>
            <a:blip r:embed="rId3" cstate="print"/>
            <a:srcRect/>
            <a:stretch>
              <a:fillRect/>
            </a:stretch>
          </p:blipFill>
          <p:spPr bwMode="auto">
            <a:xfrm>
              <a:off x="119" y="-4"/>
              <a:ext cx="5338" cy="626"/>
            </a:xfrm>
            <a:prstGeom prst="rect">
              <a:avLst/>
            </a:prstGeom>
            <a:noFill/>
            <a:ln w="9525">
              <a:noFill/>
              <a:round/>
              <a:headEnd/>
              <a:tailEnd/>
            </a:ln>
          </p:spPr>
        </p:pic>
        <p:sp>
          <p:nvSpPr>
            <p:cNvPr id="29701" name="Text Box 3"/>
            <p:cNvSpPr txBox="1">
              <a:spLocks noChangeArrowheads="1"/>
            </p:cNvSpPr>
            <p:nvPr/>
          </p:nvSpPr>
          <p:spPr bwMode="auto">
            <a:xfrm>
              <a:off x="119" y="-4"/>
              <a:ext cx="5338" cy="626"/>
            </a:xfrm>
            <a:prstGeom prst="rect">
              <a:avLst/>
            </a:prstGeom>
            <a:noFill/>
            <a:ln w="9525">
              <a:noFill/>
              <a:round/>
              <a:headEnd/>
              <a:tailEnd/>
            </a:ln>
          </p:spPr>
          <p:txBody>
            <a:bodyPr wrap="none" anchor="ctr"/>
            <a:lstStyle/>
            <a:p>
              <a:endParaRPr lang="fr-FR"/>
            </a:p>
          </p:txBody>
        </p:sp>
      </p:grpSp>
      <p:sp>
        <p:nvSpPr>
          <p:cNvPr id="29699" name="Text Box 4"/>
          <p:cNvSpPr txBox="1">
            <a:spLocks noChangeArrowheads="1"/>
          </p:cNvSpPr>
          <p:nvPr/>
        </p:nvSpPr>
        <p:spPr bwMode="auto">
          <a:xfrm>
            <a:off x="0" y="1435100"/>
            <a:ext cx="9144000" cy="5422900"/>
          </a:xfrm>
          <a:prstGeom prst="rect">
            <a:avLst/>
          </a:prstGeom>
          <a:noFill/>
          <a:ln w="9525">
            <a:noFill/>
            <a:round/>
            <a:headEnd/>
            <a:tailEnd/>
          </a:ln>
        </p:spPr>
        <p:txBody>
          <a:bodyPr lIns="54720" tIns="91440"/>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b="1">
              <a:solidFill>
                <a:srgbClr val="000000"/>
              </a:solidFill>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6600CC"/>
                </a:solidFill>
              </a:rPr>
              <a:t>AU COLLÈGE</a:t>
            </a:r>
            <a:r>
              <a:rPr lang="fr-FR" sz="2800" b="1">
                <a:solidFill>
                  <a:srgbClr val="C00000"/>
                </a:solidFill>
              </a:rPr>
              <a:t> </a:t>
            </a: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b="1">
              <a:solidFill>
                <a:srgbClr val="C00000"/>
              </a:solidFill>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00"/>
                </a:solidFill>
              </a:rPr>
              <a:t>Les nouveaux programmes de collège en</a:t>
            </a:r>
          </a:p>
          <a:p>
            <a:pPr marL="723900" lvl="1" indent="-266700">
              <a:lnSpc>
                <a:spcPct val="90000"/>
              </a:lnSpc>
              <a:spcBef>
                <a:spcPts val="6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99"/>
                </a:solidFill>
              </a:rPr>
              <a:t>Arts plastiques, </a:t>
            </a:r>
          </a:p>
          <a:p>
            <a:pPr marL="723900" lvl="1" indent="-266700">
              <a:lnSpc>
                <a:spcPct val="90000"/>
              </a:lnSpc>
              <a:spcBef>
                <a:spcPts val="6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99"/>
                </a:solidFill>
              </a:rPr>
              <a:t>Histoire et Géographie,</a:t>
            </a:r>
          </a:p>
          <a:p>
            <a:pPr marL="723900" lvl="1" indent="-266700">
              <a:lnSpc>
                <a:spcPct val="90000"/>
              </a:lnSpc>
              <a:spcBef>
                <a:spcPts val="6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99"/>
                </a:solidFill>
              </a:rPr>
              <a:t>Éducation musicale, </a:t>
            </a:r>
          </a:p>
          <a:p>
            <a:pPr marL="723900" lvl="1" indent="-266700">
              <a:lnSpc>
                <a:spcPct val="90000"/>
              </a:lnSpc>
              <a:spcBef>
                <a:spcPts val="6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99"/>
                </a:solidFill>
              </a:rPr>
              <a:t>Français, </a:t>
            </a:r>
          </a:p>
          <a:p>
            <a:pPr marL="723900" lvl="1" indent="-266700">
              <a:lnSpc>
                <a:spcPct val="90000"/>
              </a:lnSpc>
              <a:spcBef>
                <a:spcPts val="6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99"/>
                </a:solidFill>
              </a:rPr>
              <a:t>EPS, </a:t>
            </a:r>
          </a:p>
          <a:p>
            <a:pPr marL="723900" lvl="1" indent="-266700">
              <a:lnSpc>
                <a:spcPct val="90000"/>
              </a:lnSpc>
              <a:spcBef>
                <a:spcPts val="6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99"/>
                </a:solidFill>
              </a:rPr>
              <a:t>Technologie…</a:t>
            </a:r>
          </a:p>
          <a:p>
            <a:pPr>
              <a:lnSpc>
                <a:spcPct val="90000"/>
              </a:lnSpc>
              <a:spcBef>
                <a:spcPts val="60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b="1">
              <a:solidFill>
                <a:srgbClr val="000099"/>
              </a:solidFill>
            </a:endParaRP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000099"/>
                </a:solidFill>
              </a:rPr>
              <a:t>                                                                            </a:t>
            </a:r>
            <a:r>
              <a:rPr lang="fr-FR" sz="2400" b="1">
                <a:solidFill>
                  <a:srgbClr val="000000"/>
                </a:solidFill>
              </a:rPr>
              <a:t>… intègrent l’histoire des arts.</a:t>
            </a:r>
            <a:r>
              <a:rPr lang="fr-FR" sz="2400" b="1">
                <a:solidFill>
                  <a:srgbClr val="000099"/>
                </a:solidFill>
              </a:rPr>
              <a:t> </a:t>
            </a:r>
          </a:p>
          <a:p>
            <a:pP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b="1">
              <a:solidFill>
                <a:srgbClr val="000099"/>
              </a:solidFill>
            </a:endParaRPr>
          </a:p>
          <a:p>
            <a:pPr algn="r">
              <a:lnSpc>
                <a:spcPct val="9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a:solidFill>
                  <a:srgbClr val="6600CC"/>
                </a:solidFill>
              </a:rPr>
              <a:t>Programmes publiés au BO spécial n°6 du 28 août 2008.</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0" y="1285875"/>
            <a:ext cx="8872538" cy="565150"/>
          </a:xfrm>
          <a:prstGeom prst="rect">
            <a:avLst/>
          </a:prstGeom>
          <a:noFill/>
          <a:ln w="9525">
            <a:noFill/>
            <a:round/>
            <a:headEnd/>
            <a:tailEnd/>
          </a:ln>
        </p:spPr>
        <p:txBody>
          <a:bodyPr lIns="54720" tIns="9144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6600CC"/>
                </a:solidFill>
              </a:rPr>
              <a:t>AU LYCÉE</a:t>
            </a:r>
          </a:p>
        </p:txBody>
      </p:sp>
      <p:sp>
        <p:nvSpPr>
          <p:cNvPr id="30723" name="Text Box 2"/>
          <p:cNvSpPr txBox="1">
            <a:spLocks noChangeArrowheads="1"/>
          </p:cNvSpPr>
          <p:nvPr/>
        </p:nvSpPr>
        <p:spPr bwMode="auto">
          <a:xfrm>
            <a:off x="0" y="1928813"/>
            <a:ext cx="8715375" cy="4929187"/>
          </a:xfrm>
          <a:prstGeom prst="rect">
            <a:avLst/>
          </a:prstGeom>
          <a:noFill/>
          <a:ln w="9525">
            <a:noFill/>
            <a:round/>
            <a:headEnd/>
            <a:tailEnd/>
          </a:ln>
        </p:spPr>
        <p:txBody>
          <a:bodyPr lIns="54720" tIns="91440" rIns="90000" bIns="46800"/>
          <a:lstStyle/>
          <a:p>
            <a:pPr marL="404813" indent="-317500" algn="ctr">
              <a:lnSpc>
                <a:spcPct val="80000"/>
              </a:lnSpc>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500" b="1">
                <a:solidFill>
                  <a:srgbClr val="000099"/>
                </a:solidFill>
              </a:rPr>
              <a:t>LE VOLUME HORAIRE</a:t>
            </a:r>
          </a:p>
          <a:p>
            <a:pPr marL="404813" indent="-317500">
              <a:lnSpc>
                <a:spcPct val="80000"/>
              </a:lnSpc>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500">
                <a:solidFill>
                  <a:srgbClr val="000000"/>
                </a:solidFill>
              </a:rPr>
              <a:t>24 heures par an</a:t>
            </a:r>
          </a:p>
          <a:p>
            <a:pPr marL="404813" indent="-317500">
              <a:lnSpc>
                <a:spcPct val="80000"/>
              </a:lnSpc>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500">
              <a:solidFill>
                <a:srgbClr val="000000"/>
              </a:solidFill>
            </a:endParaRPr>
          </a:p>
          <a:p>
            <a:pPr marL="404813" indent="-317500" algn="ctr">
              <a:lnSpc>
                <a:spcPct val="80000"/>
              </a:lnSpc>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500" b="1">
                <a:solidFill>
                  <a:srgbClr val="000099"/>
                </a:solidFill>
              </a:rPr>
              <a:t>UN LIEN ÉTROIT ENTRE ET AVEC LES DISCIPLINES</a:t>
            </a:r>
          </a:p>
          <a:p>
            <a:pPr marL="404813" indent="-317500" algn="just">
              <a:lnSpc>
                <a:spcPct val="80000"/>
              </a:lnSpc>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500">
                <a:solidFill>
                  <a:srgbClr val="000000"/>
                </a:solidFill>
              </a:rPr>
              <a:t> Mise en œuvre dans les humanités.</a:t>
            </a:r>
          </a:p>
          <a:p>
            <a:pPr marL="404813" indent="-317500" algn="just">
              <a:lnSpc>
                <a:spcPct val="80000"/>
              </a:lnSpc>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500">
              <a:solidFill>
                <a:srgbClr val="000000"/>
              </a:solidFill>
            </a:endParaRPr>
          </a:p>
          <a:p>
            <a:pPr marL="404813" indent="-317500" algn="just">
              <a:lnSpc>
                <a:spcPct val="80000"/>
              </a:lnSpc>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500">
                <a:solidFill>
                  <a:srgbClr val="000000"/>
                </a:solidFill>
              </a:rPr>
              <a:t> Dans le cadre des enseignements scientifiques et techniques des sciences économiques et sociales, de l’éducation physique et sportive et des formations techniques assurées dans les ateliers professionnels. </a:t>
            </a:r>
          </a:p>
          <a:p>
            <a:pPr marL="404813" indent="-317500" algn="just">
              <a:lnSpc>
                <a:spcPct val="80000"/>
              </a:lnSpc>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500">
              <a:solidFill>
                <a:srgbClr val="000000"/>
              </a:solidFill>
            </a:endParaRPr>
          </a:p>
          <a:p>
            <a:pPr marL="404813" indent="-317500" algn="just">
              <a:lnSpc>
                <a:spcPct val="80000"/>
              </a:lnSpc>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500">
                <a:solidFill>
                  <a:srgbClr val="000000"/>
                </a:solidFill>
              </a:rPr>
              <a:t> Dans la voie professionnelle, l’enseignement de l’histoire des arts établit des relations entre les savoirs assurés par l’enseignement général et les savoir-faire acquis lors de la formation technique reçue en ateliers professionnels.</a:t>
            </a:r>
          </a:p>
          <a:p>
            <a:pPr marL="404813" indent="-317500">
              <a:lnSpc>
                <a:spcPct val="80000"/>
              </a:lnSpc>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500">
              <a:solidFill>
                <a:srgbClr val="000000"/>
              </a:solidFill>
            </a:endParaRPr>
          </a:p>
        </p:txBody>
      </p:sp>
      <p:sp>
        <p:nvSpPr>
          <p:cNvPr id="30724" name="Text Box 3"/>
          <p:cNvSpPr txBox="1">
            <a:spLocks noChangeArrowheads="1"/>
          </p:cNvSpPr>
          <p:nvPr/>
        </p:nvSpPr>
        <p:spPr bwMode="auto">
          <a:xfrm>
            <a:off x="7286625" y="1428750"/>
            <a:ext cx="1614488" cy="1143000"/>
          </a:xfrm>
          <a:prstGeom prst="rect">
            <a:avLst/>
          </a:prstGeom>
          <a:solidFill>
            <a:srgbClr val="DDDFE5"/>
          </a:solidFill>
          <a:ln w="9525">
            <a:noFill/>
            <a:round/>
            <a:headEnd/>
            <a:tailEnd/>
          </a:ln>
        </p:spPr>
        <p:txBody>
          <a:bodyPr lIns="90000" tIns="46800" rIns="90000" bIns="46800" anchor="ctr"/>
          <a:lstStyle/>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rPr>
              <a:t>L’HISTOIRE DES ARTS LYCÉE </a:t>
            </a:r>
            <a:br>
              <a:rPr lang="fr-FR" sz="1400" b="1">
                <a:solidFill>
                  <a:srgbClr val="000000"/>
                </a:solidFill>
              </a:rPr>
            </a:br>
            <a:r>
              <a:rPr lang="fr-FR" sz="1400" b="1">
                <a:solidFill>
                  <a:srgbClr val="000000"/>
                </a:solidFill>
              </a:rPr>
              <a:t>voies générale, technologique  et professionnelle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
          <p:cNvGrpSpPr>
            <a:grpSpLocks/>
          </p:cNvGrpSpPr>
          <p:nvPr/>
        </p:nvGrpSpPr>
        <p:grpSpPr bwMode="auto">
          <a:xfrm>
            <a:off x="219075" y="-6350"/>
            <a:ext cx="8472488" cy="1419225"/>
            <a:chOff x="138" y="-4"/>
            <a:chExt cx="5337" cy="894"/>
          </a:xfrm>
        </p:grpSpPr>
        <p:pic>
          <p:nvPicPr>
            <p:cNvPr id="31748" name="Picture 2"/>
            <p:cNvPicPr>
              <a:picLocks noChangeAspect="1" noChangeArrowheads="1"/>
            </p:cNvPicPr>
            <p:nvPr/>
          </p:nvPicPr>
          <p:blipFill>
            <a:blip r:embed="rId3" cstate="print"/>
            <a:srcRect/>
            <a:stretch>
              <a:fillRect/>
            </a:stretch>
          </p:blipFill>
          <p:spPr bwMode="auto">
            <a:xfrm>
              <a:off x="138" y="-4"/>
              <a:ext cx="5338" cy="895"/>
            </a:xfrm>
            <a:prstGeom prst="rect">
              <a:avLst/>
            </a:prstGeom>
            <a:noFill/>
            <a:ln w="9525">
              <a:noFill/>
              <a:round/>
              <a:headEnd/>
              <a:tailEnd/>
            </a:ln>
          </p:spPr>
        </p:pic>
        <p:sp>
          <p:nvSpPr>
            <p:cNvPr id="31749" name="Text Box 3"/>
            <p:cNvSpPr txBox="1">
              <a:spLocks noChangeArrowheads="1"/>
            </p:cNvSpPr>
            <p:nvPr/>
          </p:nvSpPr>
          <p:spPr bwMode="auto">
            <a:xfrm>
              <a:off x="138" y="-4"/>
              <a:ext cx="5338" cy="895"/>
            </a:xfrm>
            <a:prstGeom prst="rect">
              <a:avLst/>
            </a:prstGeom>
            <a:noFill/>
            <a:ln w="9525">
              <a:noFill/>
              <a:round/>
              <a:headEnd/>
              <a:tailEnd/>
            </a:ln>
          </p:spPr>
          <p:txBody>
            <a:bodyPr wrap="none" anchor="ctr"/>
            <a:lstStyle/>
            <a:p>
              <a:endParaRPr lang="fr-FR"/>
            </a:p>
          </p:txBody>
        </p:sp>
      </p:grpSp>
      <p:sp>
        <p:nvSpPr>
          <p:cNvPr id="31747" name="Text Box 4"/>
          <p:cNvSpPr txBox="1">
            <a:spLocks noChangeArrowheads="1"/>
          </p:cNvSpPr>
          <p:nvPr/>
        </p:nvSpPr>
        <p:spPr bwMode="auto">
          <a:xfrm>
            <a:off x="457200" y="1774825"/>
            <a:ext cx="8229600" cy="5095875"/>
          </a:xfrm>
          <a:prstGeom prst="rect">
            <a:avLst/>
          </a:prstGeom>
          <a:noFill/>
          <a:ln w="9525">
            <a:noFill/>
            <a:round/>
            <a:headEnd/>
            <a:tailEnd/>
          </a:ln>
        </p:spPr>
        <p:txBody>
          <a:bodyPr lIns="54720" tIns="91440"/>
          <a:lstStyle/>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Chaque discipline contribue à cet enseignement </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000000"/>
              </a:solidFill>
            </a:endParaRP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AU COLLÈGE : Trois disciplines consacrent un % de leurs programmes</a:t>
            </a:r>
          </a:p>
          <a:p>
            <a:pPr marL="427038" lvl="1" indent="-215900">
              <a:spcBef>
                <a:spcPts val="700"/>
              </a:spcBef>
              <a:buSzPct val="45000"/>
              <a:buFont typeface="Symbol"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6600CC"/>
                </a:solidFill>
              </a:rPr>
              <a:t>Arts plastiques (50%)</a:t>
            </a:r>
          </a:p>
          <a:p>
            <a:pPr marL="427038" lvl="1" indent="-215900">
              <a:spcBef>
                <a:spcPts val="700"/>
              </a:spcBef>
              <a:buSzPct val="45000"/>
              <a:buFont typeface="Symbol"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6600CC"/>
                </a:solidFill>
              </a:rPr>
              <a:t>Éducation musicale (50%)</a:t>
            </a:r>
          </a:p>
          <a:p>
            <a:pPr marL="427038" lvl="1" indent="-215900">
              <a:spcBef>
                <a:spcPts val="700"/>
              </a:spcBef>
              <a:buSzPct val="45000"/>
              <a:buFont typeface="Symbol"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6600CC"/>
                </a:solidFill>
              </a:rPr>
              <a:t>Histoire et Géographie (25%)</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6600CC"/>
              </a:solidFill>
            </a:endParaRP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Toutes les disciplines peuvent participer à des parcours pluridisciplinaires.</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
          <p:cNvGrpSpPr>
            <a:grpSpLocks/>
          </p:cNvGrpSpPr>
          <p:nvPr/>
        </p:nvGrpSpPr>
        <p:grpSpPr bwMode="auto">
          <a:xfrm>
            <a:off x="158750" y="133350"/>
            <a:ext cx="8532813" cy="1370013"/>
            <a:chOff x="100" y="84"/>
            <a:chExt cx="5375" cy="863"/>
          </a:xfrm>
        </p:grpSpPr>
        <p:pic>
          <p:nvPicPr>
            <p:cNvPr id="32772" name="Picture 2"/>
            <p:cNvPicPr>
              <a:picLocks noChangeAspect="1" noChangeArrowheads="1"/>
            </p:cNvPicPr>
            <p:nvPr/>
          </p:nvPicPr>
          <p:blipFill>
            <a:blip r:embed="rId3" cstate="print"/>
            <a:srcRect/>
            <a:stretch>
              <a:fillRect/>
            </a:stretch>
          </p:blipFill>
          <p:spPr bwMode="auto">
            <a:xfrm>
              <a:off x="100" y="84"/>
              <a:ext cx="5376" cy="864"/>
            </a:xfrm>
            <a:prstGeom prst="rect">
              <a:avLst/>
            </a:prstGeom>
            <a:noFill/>
            <a:ln w="9525">
              <a:noFill/>
              <a:round/>
              <a:headEnd/>
              <a:tailEnd/>
            </a:ln>
          </p:spPr>
        </p:pic>
        <p:sp>
          <p:nvSpPr>
            <p:cNvPr id="32773" name="Text Box 3"/>
            <p:cNvSpPr txBox="1">
              <a:spLocks noChangeArrowheads="1"/>
            </p:cNvSpPr>
            <p:nvPr/>
          </p:nvSpPr>
          <p:spPr bwMode="auto">
            <a:xfrm>
              <a:off x="100" y="84"/>
              <a:ext cx="5376" cy="864"/>
            </a:xfrm>
            <a:prstGeom prst="rect">
              <a:avLst/>
            </a:prstGeom>
            <a:noFill/>
            <a:ln w="9525">
              <a:noFill/>
              <a:round/>
              <a:headEnd/>
              <a:tailEnd/>
            </a:ln>
          </p:spPr>
          <p:txBody>
            <a:bodyPr wrap="none" anchor="ctr"/>
            <a:lstStyle/>
            <a:p>
              <a:endParaRPr lang="fr-FR"/>
            </a:p>
          </p:txBody>
        </p:sp>
      </p:grpSp>
      <p:sp>
        <p:nvSpPr>
          <p:cNvPr id="32771" name="Text Box 4"/>
          <p:cNvSpPr txBox="1">
            <a:spLocks noChangeArrowheads="1"/>
          </p:cNvSpPr>
          <p:nvPr/>
        </p:nvSpPr>
        <p:spPr bwMode="auto">
          <a:xfrm>
            <a:off x="457200" y="1600200"/>
            <a:ext cx="8229600" cy="5257800"/>
          </a:xfrm>
          <a:prstGeom prst="rect">
            <a:avLst/>
          </a:prstGeom>
          <a:noFill/>
          <a:ln w="9525">
            <a:noFill/>
            <a:round/>
            <a:headEnd/>
            <a:tailEnd/>
          </a:ln>
        </p:spPr>
        <p:txBody>
          <a:bodyPr lIns="54720" tIns="91440"/>
          <a:lstStyle/>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255C"/>
                </a:solidFill>
              </a:rPr>
              <a:t>  La connaissance des programmes, des attentes et des pratiques des autres disciplines.</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00255C"/>
              </a:solidFill>
            </a:endParaRP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255C"/>
                </a:solidFill>
              </a:rPr>
              <a:t>  La constitution d’un équipe qui définisse a minima un projet d’année, soutenu par un fil directeur, une problématique et repère quelques œuvres majeures que les uns ou/et les autres étudieront en cours d’année.</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00255C"/>
              </a:solidFill>
            </a:endParaRP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255C"/>
                </a:solidFill>
              </a:rPr>
              <a:t>  Un lien étroit avec le versant culturel de l’établissement.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539750" y="2205038"/>
            <a:ext cx="8375650" cy="426878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5400" b="1">
                <a:solidFill>
                  <a:srgbClr val="6600CC"/>
                </a:solidFill>
              </a:rPr>
              <a:t>Le partenariat</a:t>
            </a:r>
            <a:r>
              <a:rPr lang="fr-FR" sz="5400" b="1">
                <a:solidFill>
                  <a:srgbClr val="0000FF"/>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a:solidFill>
                  <a:srgbClr val="0000FF"/>
                </a:solidFill>
              </a:rPr>
              <a:t>avec les institutions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a:solidFill>
                  <a:srgbClr val="0000FF"/>
                </a:solidFill>
              </a:rPr>
              <a:t>artistiques et culturelles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a:solidFill>
                  <a:srgbClr val="0000FF"/>
                </a:solidFill>
              </a:rPr>
              <a:t>de l’État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a:solidFill>
                  <a:srgbClr val="0000FF"/>
                </a:solidFill>
              </a:rPr>
              <a:t>et des collectivités territoriales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cstate="print"/>
          <a:srcRect/>
          <a:stretch>
            <a:fillRect/>
          </a:stretch>
        </p:blipFill>
        <p:spPr bwMode="auto">
          <a:xfrm>
            <a:off x="-1285875" y="-1357313"/>
            <a:ext cx="11761788" cy="8215313"/>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395288" y="1412875"/>
            <a:ext cx="8229600" cy="4625975"/>
          </a:xfrm>
          <a:prstGeom prst="rect">
            <a:avLst/>
          </a:prstGeom>
          <a:noFill/>
          <a:ln w="9525">
            <a:noFill/>
            <a:round/>
            <a:headEnd/>
            <a:tailEnd/>
          </a:ln>
        </p:spPr>
        <p:txBody>
          <a:bodyPr lIns="54720" tIns="9144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i="1">
                <a:solidFill>
                  <a:srgbClr val="000000"/>
                </a:solidFill>
              </a:rPr>
              <a:t>Groupe de pilotage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b="1">
              <a:solidFill>
                <a:srgbClr val="000000"/>
              </a:solidFill>
            </a:endParaRPr>
          </a:p>
          <a:p>
            <a:pPr marL="723900" lvl="1" indent="-266700">
              <a:spcBef>
                <a:spcPts val="7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99"/>
                </a:solidFill>
              </a:rPr>
              <a:t>CORPS D’INSPECTION</a:t>
            </a:r>
          </a:p>
          <a:p>
            <a:pPr marL="723900" lvl="1" indent="-266700">
              <a:spcBef>
                <a:spcPts val="7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99"/>
                </a:solidFill>
              </a:rPr>
              <a:t>DAAC</a:t>
            </a:r>
          </a:p>
          <a:p>
            <a:pPr marL="723900" lvl="1" indent="-266700">
              <a:spcBef>
                <a:spcPts val="70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99"/>
                </a:solidFill>
              </a:rPr>
              <a:t>DAAF : FORMATEURS DISCIPLINAIRES – RÉSEAU D’EXPERTS PLURIDISCIPLINAIRE  ET PLAN DE FORMATION </a:t>
            </a:r>
          </a:p>
          <a:p>
            <a:pPr>
              <a:spcBef>
                <a:spcPts val="70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000099"/>
              </a:solidFill>
            </a:endParaRPr>
          </a:p>
        </p:txBody>
      </p:sp>
      <p:sp>
        <p:nvSpPr>
          <p:cNvPr id="18435" name="Text Box 2"/>
          <p:cNvSpPr txBox="1">
            <a:spLocks noChangeArrowheads="1"/>
          </p:cNvSpPr>
          <p:nvPr/>
        </p:nvSpPr>
        <p:spPr bwMode="auto">
          <a:xfrm>
            <a:off x="468313" y="260350"/>
            <a:ext cx="7416800" cy="825500"/>
          </a:xfrm>
          <a:prstGeom prst="rect">
            <a:avLst/>
          </a:prstGeom>
          <a:noFill/>
          <a:ln w="9525">
            <a:noFill/>
            <a:round/>
            <a:headEnd/>
            <a:tailEnd/>
          </a:ln>
        </p:spPr>
        <p:txBody>
          <a:bodyPr lIns="90000" tIns="46800" rIns="90000" bIns="46800">
            <a:spAutoFit/>
          </a:bodyPr>
          <a:lstStyle/>
          <a:p>
            <a:pPr>
              <a:spcBef>
                <a:spcPts val="3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Dispositif académique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
          <p:cNvGrpSpPr>
            <a:grpSpLocks/>
          </p:cNvGrpSpPr>
          <p:nvPr/>
        </p:nvGrpSpPr>
        <p:grpSpPr bwMode="auto">
          <a:xfrm>
            <a:off x="401638" y="-171450"/>
            <a:ext cx="8015287" cy="2309813"/>
            <a:chOff x="253" y="-108"/>
            <a:chExt cx="5049" cy="1455"/>
          </a:xfrm>
        </p:grpSpPr>
        <p:pic>
          <p:nvPicPr>
            <p:cNvPr id="37892" name="Picture 2"/>
            <p:cNvPicPr>
              <a:picLocks noChangeAspect="1" noChangeArrowheads="1"/>
            </p:cNvPicPr>
            <p:nvPr/>
          </p:nvPicPr>
          <p:blipFill>
            <a:blip r:embed="rId3" cstate="print"/>
            <a:srcRect/>
            <a:stretch>
              <a:fillRect/>
            </a:stretch>
          </p:blipFill>
          <p:spPr bwMode="auto">
            <a:xfrm>
              <a:off x="253" y="-108"/>
              <a:ext cx="5050" cy="1456"/>
            </a:xfrm>
            <a:prstGeom prst="rect">
              <a:avLst/>
            </a:prstGeom>
            <a:noFill/>
            <a:ln w="9525">
              <a:noFill/>
              <a:round/>
              <a:headEnd/>
              <a:tailEnd/>
            </a:ln>
          </p:spPr>
        </p:pic>
        <p:sp>
          <p:nvSpPr>
            <p:cNvPr id="37893" name="Text Box 3"/>
            <p:cNvSpPr txBox="1">
              <a:spLocks noChangeArrowheads="1"/>
            </p:cNvSpPr>
            <p:nvPr/>
          </p:nvSpPr>
          <p:spPr bwMode="auto">
            <a:xfrm>
              <a:off x="253" y="-108"/>
              <a:ext cx="5050" cy="1456"/>
            </a:xfrm>
            <a:prstGeom prst="rect">
              <a:avLst/>
            </a:prstGeom>
            <a:noFill/>
            <a:ln w="9525">
              <a:noFill/>
              <a:round/>
              <a:headEnd/>
              <a:tailEnd/>
            </a:ln>
          </p:spPr>
          <p:txBody>
            <a:bodyPr wrap="none" anchor="ctr"/>
            <a:lstStyle/>
            <a:p>
              <a:endParaRPr lang="fr-FR"/>
            </a:p>
          </p:txBody>
        </p:sp>
      </p:grpSp>
      <p:sp>
        <p:nvSpPr>
          <p:cNvPr id="37891" name="Text Box 4"/>
          <p:cNvSpPr txBox="1">
            <a:spLocks noChangeArrowheads="1"/>
          </p:cNvSpPr>
          <p:nvPr/>
        </p:nvSpPr>
        <p:spPr bwMode="auto">
          <a:xfrm>
            <a:off x="214313" y="1571625"/>
            <a:ext cx="8715375" cy="4692650"/>
          </a:xfrm>
          <a:prstGeom prst="rect">
            <a:avLst/>
          </a:prstGeom>
          <a:noFill/>
          <a:ln w="9525">
            <a:noFill/>
            <a:round/>
            <a:headEnd/>
            <a:tailEnd/>
          </a:ln>
        </p:spPr>
        <p:txBody>
          <a:bodyPr lIns="54720" tIns="91440"/>
          <a:lstStyle/>
          <a:p>
            <a:pP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6600CC"/>
                </a:solidFill>
              </a:rPr>
              <a:t>Les dispositifs complémentaires aux enseignements :</a:t>
            </a:r>
          </a:p>
          <a:p>
            <a:pP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600" b="1">
              <a:solidFill>
                <a:srgbClr val="6600CC"/>
              </a:solidFill>
            </a:endParaRPr>
          </a:p>
          <a:p>
            <a:pPr marL="427038" lvl="1" indent="-215900">
              <a:lnSpc>
                <a:spcPct val="80000"/>
              </a:lnSpc>
              <a:spcBef>
                <a:spcPts val="65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00255C"/>
                </a:solidFill>
              </a:rPr>
              <a:t>ateliers artistiques, classes à projet artistique et culturel (PAC), dispositifs école, collège, lycéens au cinéma, classes patrimoine, travaux personnels encadrés (TPE), chorales, etc. </a:t>
            </a:r>
          </a:p>
          <a:p>
            <a:pPr>
              <a:lnSpc>
                <a:spcPct val="80000"/>
              </a:lnSpc>
              <a:spcBef>
                <a:spcPts val="65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600" b="1">
              <a:solidFill>
                <a:srgbClr val="00255C"/>
              </a:solidFill>
            </a:endParaRPr>
          </a:p>
          <a:p>
            <a:pPr marL="427038" lvl="1" indent="-215900">
              <a:lnSpc>
                <a:spcPct val="80000"/>
              </a:lnSpc>
              <a:spcBef>
                <a:spcPts val="65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00255C"/>
                </a:solidFill>
              </a:rPr>
              <a:t>accompagnement éducatif,</a:t>
            </a:r>
          </a:p>
          <a:p>
            <a:pPr>
              <a:lnSpc>
                <a:spcPct val="80000"/>
              </a:lnSpc>
              <a:spcBef>
                <a:spcPts val="65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600" b="1">
              <a:solidFill>
                <a:srgbClr val="00255C"/>
              </a:solidFill>
            </a:endParaRPr>
          </a:p>
          <a:p>
            <a:pPr marL="427038" lvl="1" indent="-215900">
              <a:lnSpc>
                <a:spcPct val="80000"/>
              </a:lnSpc>
              <a:spcBef>
                <a:spcPts val="65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00255C"/>
                </a:solidFill>
              </a:rPr>
              <a:t>volet artistique et culturel du projet d’école </a:t>
            </a:r>
          </a:p>
          <a:p>
            <a:pPr marL="427038" lvl="1" indent="-215900">
              <a:lnSpc>
                <a:spcPct val="80000"/>
              </a:lnSpc>
              <a:spcBef>
                <a:spcPts val="650"/>
              </a:spcBef>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00255C"/>
                </a:solidFill>
              </a:rPr>
              <a:t>	ou d’ établissement.</a:t>
            </a:r>
          </a:p>
          <a:p>
            <a:pPr>
              <a:lnSpc>
                <a:spcPct val="8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600" b="1">
              <a:solidFill>
                <a:srgbClr val="00255C"/>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1774825"/>
            <a:ext cx="8229600" cy="4625975"/>
          </a:xfrm>
          <a:prstGeom prst="rect">
            <a:avLst/>
          </a:prstGeom>
          <a:noFill/>
          <a:ln w="9525">
            <a:noFill/>
            <a:round/>
            <a:headEnd/>
            <a:tailEnd/>
          </a:ln>
        </p:spPr>
        <p:txBody>
          <a:bodyPr lIns="54720" tIns="91440"/>
          <a:lstStyle/>
          <a:p>
            <a:pPr marL="431800" indent="-317500">
              <a:tabLst>
                <a:tab pos="433388"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 pos="9417050" algn="l"/>
              </a:tabLst>
            </a:pPr>
            <a:endParaRPr lang="fr-FR" sz="3200" b="1">
              <a:solidFill>
                <a:srgbClr val="000000"/>
              </a:solidFill>
            </a:endParaRPr>
          </a:p>
          <a:p>
            <a:pPr marL="431800" indent="-317500">
              <a:tabLst>
                <a:tab pos="433388"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 pos="9417050" algn="l"/>
              </a:tabLst>
            </a:pPr>
            <a:endParaRPr lang="fr-FR" sz="3200" b="1">
              <a:solidFill>
                <a:srgbClr val="000000"/>
              </a:solidFill>
            </a:endParaRPr>
          </a:p>
          <a:p>
            <a:pPr marL="431800" indent="-317500">
              <a:buSzPct val="45000"/>
              <a:buFont typeface="Wingdings" charset="2"/>
              <a:buChar char=""/>
              <a:tabLst>
                <a:tab pos="433388"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 pos="9417050" algn="l"/>
              </a:tabLst>
            </a:pPr>
            <a:r>
              <a:rPr lang="fr-FR" sz="3200" b="1">
                <a:solidFill>
                  <a:srgbClr val="000000"/>
                </a:solidFill>
              </a:rPr>
              <a:t>  DNB 2010 : pour les élèves volontaires. </a:t>
            </a:r>
          </a:p>
          <a:p>
            <a:pPr marL="431800" indent="-317500">
              <a:spcBef>
                <a:spcPts val="600"/>
              </a:spcBef>
              <a:buClrTx/>
              <a:buSzTx/>
              <a:buFontTx/>
              <a:buNone/>
              <a:tabLst>
                <a:tab pos="433388"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 pos="9417050" algn="l"/>
              </a:tabLst>
            </a:pPr>
            <a:r>
              <a:rPr lang="fr-FR" sz="3200" b="1">
                <a:solidFill>
                  <a:srgbClr val="6600CC"/>
                </a:solidFill>
              </a:rPr>
              <a:t>Uniquement les points &gt;10</a:t>
            </a:r>
          </a:p>
          <a:p>
            <a:pPr marL="431800" indent="-317500">
              <a:spcBef>
                <a:spcPts val="600"/>
              </a:spcBef>
              <a:buClrTx/>
              <a:buSzTx/>
              <a:buFontTx/>
              <a:buNone/>
              <a:tabLst>
                <a:tab pos="433388"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 pos="9417050" algn="l"/>
              </a:tabLst>
            </a:pPr>
            <a:endParaRPr lang="fr-FR" sz="3200" b="1">
              <a:solidFill>
                <a:srgbClr val="6600CC"/>
              </a:solidFill>
            </a:endParaRPr>
          </a:p>
          <a:p>
            <a:pPr marL="431800" indent="-317500">
              <a:buSzPct val="45000"/>
              <a:buFont typeface="Wingdings" charset="2"/>
              <a:buChar char=""/>
              <a:tabLst>
                <a:tab pos="433388"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 pos="9417050" algn="l"/>
              </a:tabLst>
            </a:pPr>
            <a:r>
              <a:rPr lang="fr-FR" sz="3200" b="1">
                <a:solidFill>
                  <a:srgbClr val="000000"/>
                </a:solidFill>
              </a:rPr>
              <a:t>  DNB 2011 : obligatoire pour tous.</a:t>
            </a:r>
          </a:p>
          <a:p>
            <a:pPr marL="431800" indent="-317500">
              <a:spcBef>
                <a:spcPts val="600"/>
              </a:spcBef>
              <a:buClrTx/>
              <a:buSzTx/>
              <a:buFontTx/>
              <a:buNone/>
              <a:tabLst>
                <a:tab pos="433388"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 pos="9417050" algn="l"/>
              </a:tabLst>
            </a:pPr>
            <a:r>
              <a:rPr lang="fr-FR" sz="3200" b="1">
                <a:solidFill>
                  <a:srgbClr val="6600CC"/>
                </a:solidFill>
              </a:rPr>
              <a:t>Coefficient 2</a:t>
            </a:r>
          </a:p>
        </p:txBody>
      </p:sp>
      <p:sp>
        <p:nvSpPr>
          <p:cNvPr id="38915" name="Text Box 2"/>
          <p:cNvSpPr txBox="1">
            <a:spLocks noChangeArrowheads="1"/>
          </p:cNvSpPr>
          <p:nvPr/>
        </p:nvSpPr>
        <p:spPr bwMode="auto">
          <a:xfrm>
            <a:off x="685800" y="0"/>
            <a:ext cx="7840663" cy="10683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a:solidFill>
                  <a:srgbClr val="FFFFFF"/>
                </a:solidFill>
                <a:latin typeface="Tahoma" pitchFamily="32" charset="0"/>
                <a:cs typeface="Tahoma" pitchFamily="32" charset="0"/>
              </a:rPr>
              <a:t>Évaluation</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a:solidFill>
                  <a:srgbClr val="FFFFFF"/>
                </a:solidFill>
                <a:latin typeface="Tahoma" pitchFamily="32" charset="0"/>
                <a:cs typeface="Tahoma" pitchFamily="32" charset="0"/>
              </a:rPr>
              <a:t>Le diplôme national du brevet des collèges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
          <p:cNvGrpSpPr>
            <a:grpSpLocks/>
          </p:cNvGrpSpPr>
          <p:nvPr/>
        </p:nvGrpSpPr>
        <p:grpSpPr bwMode="auto">
          <a:xfrm>
            <a:off x="188913" y="152400"/>
            <a:ext cx="8502650" cy="1260475"/>
            <a:chOff x="119" y="96"/>
            <a:chExt cx="5356" cy="794"/>
          </a:xfrm>
        </p:grpSpPr>
        <p:pic>
          <p:nvPicPr>
            <p:cNvPr id="39940" name="Picture 2"/>
            <p:cNvPicPr>
              <a:picLocks noChangeAspect="1" noChangeArrowheads="1"/>
            </p:cNvPicPr>
            <p:nvPr/>
          </p:nvPicPr>
          <p:blipFill>
            <a:blip r:embed="rId3" cstate="print"/>
            <a:srcRect/>
            <a:stretch>
              <a:fillRect/>
            </a:stretch>
          </p:blipFill>
          <p:spPr bwMode="auto">
            <a:xfrm>
              <a:off x="119" y="96"/>
              <a:ext cx="5357" cy="795"/>
            </a:xfrm>
            <a:prstGeom prst="rect">
              <a:avLst/>
            </a:prstGeom>
            <a:noFill/>
            <a:ln w="9525">
              <a:noFill/>
              <a:round/>
              <a:headEnd/>
              <a:tailEnd/>
            </a:ln>
          </p:spPr>
        </p:pic>
        <p:sp>
          <p:nvSpPr>
            <p:cNvPr id="39941" name="Text Box 3"/>
            <p:cNvSpPr txBox="1">
              <a:spLocks noChangeArrowheads="1"/>
            </p:cNvSpPr>
            <p:nvPr/>
          </p:nvSpPr>
          <p:spPr bwMode="auto">
            <a:xfrm>
              <a:off x="119" y="96"/>
              <a:ext cx="5357" cy="795"/>
            </a:xfrm>
            <a:prstGeom prst="rect">
              <a:avLst/>
            </a:prstGeom>
            <a:noFill/>
            <a:ln w="9525">
              <a:noFill/>
              <a:round/>
              <a:headEnd/>
              <a:tailEnd/>
            </a:ln>
          </p:spPr>
          <p:txBody>
            <a:bodyPr wrap="none" anchor="ctr"/>
            <a:lstStyle/>
            <a:p>
              <a:endParaRPr lang="fr-FR"/>
            </a:p>
          </p:txBody>
        </p:sp>
      </p:grpSp>
      <p:sp>
        <p:nvSpPr>
          <p:cNvPr id="39939" name="Text Box 4"/>
          <p:cNvSpPr txBox="1">
            <a:spLocks noChangeArrowheads="1"/>
          </p:cNvSpPr>
          <p:nvPr/>
        </p:nvSpPr>
        <p:spPr bwMode="auto">
          <a:xfrm>
            <a:off x="214313" y="1774825"/>
            <a:ext cx="8786812" cy="4625975"/>
          </a:xfrm>
          <a:prstGeom prst="rect">
            <a:avLst/>
          </a:prstGeom>
          <a:noFill/>
          <a:ln w="9525">
            <a:noFill/>
            <a:round/>
            <a:headEnd/>
            <a:tailEnd/>
          </a:ln>
        </p:spPr>
        <p:txBody>
          <a:bodyPr lIns="54720" tIns="9144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6600CC"/>
                </a:solidFill>
              </a:rPr>
              <a:t>Zone multimédia de l’élève – Espace personnel de l’élève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600" b="1" i="1">
              <a:solidFill>
                <a:srgbClr val="C00000"/>
              </a:solidFill>
            </a:endParaRPr>
          </a:p>
          <a:p>
            <a:pPr marL="427038" lvl="1" indent="-215900">
              <a:spcBef>
                <a:spcPts val="65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000000"/>
                </a:solidFill>
              </a:rPr>
              <a:t>Où ?</a:t>
            </a:r>
          </a:p>
          <a:p>
            <a:pPr marL="642938" lvl="2" indent="-212725">
              <a:spcBef>
                <a:spcPts val="475"/>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900" b="1">
                <a:solidFill>
                  <a:srgbClr val="000000"/>
                </a:solidFill>
              </a:rPr>
              <a:t>ENT, Réseau Établissement, Clé USB</a:t>
            </a:r>
          </a:p>
          <a:p>
            <a:pPr marL="427038" lvl="1" indent="-215900">
              <a:spcBef>
                <a:spcPts val="65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000000"/>
                </a:solidFill>
              </a:rPr>
              <a:t>Quoi ?</a:t>
            </a:r>
          </a:p>
          <a:p>
            <a:pPr marL="642938" lvl="2" indent="-212725">
              <a:spcBef>
                <a:spcPts val="475"/>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900" b="1">
                <a:solidFill>
                  <a:srgbClr val="000000"/>
                </a:solidFill>
              </a:rPr>
              <a:t>Les œuvres</a:t>
            </a:r>
          </a:p>
          <a:p>
            <a:pPr marL="642938" lvl="2" indent="-212725">
              <a:spcBef>
                <a:spcPts val="475"/>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900" b="1">
                <a:solidFill>
                  <a:srgbClr val="000000"/>
                </a:solidFill>
              </a:rPr>
              <a:t>Les fiches de synthèse</a:t>
            </a:r>
          </a:p>
          <a:p>
            <a:pPr marL="642938" lvl="2" indent="-212725">
              <a:spcBef>
                <a:spcPts val="475"/>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900" b="1">
                <a:solidFill>
                  <a:srgbClr val="000000"/>
                </a:solidFill>
              </a:rPr>
              <a:t>Les comptes rendus</a:t>
            </a:r>
          </a:p>
          <a:p>
            <a:pPr marL="427038" lvl="1" indent="-215900">
              <a:spcBef>
                <a:spcPts val="650"/>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a:solidFill>
                  <a:srgbClr val="000000"/>
                </a:solidFill>
              </a:rPr>
              <a:t>Quand ?</a:t>
            </a:r>
          </a:p>
          <a:p>
            <a:pPr marL="642938" lvl="2" indent="-212725">
              <a:spcBef>
                <a:spcPts val="475"/>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900" b="1">
                <a:solidFill>
                  <a:srgbClr val="000000"/>
                </a:solidFill>
              </a:rPr>
              <a:t>Tout au long de la scolarité</a:t>
            </a:r>
          </a:p>
          <a:p>
            <a:pPr marL="642938" lvl="2" indent="-212725">
              <a:spcBef>
                <a:spcPts val="475"/>
              </a:spcBef>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900" b="1">
                <a:solidFill>
                  <a:srgbClr val="000000"/>
                </a:solidFill>
              </a:rPr>
              <a:t>Guidé par les enseignants, puis en autonomie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428625" y="2857500"/>
            <a:ext cx="8229600" cy="2214563"/>
          </a:xfrm>
          <a:prstGeom prst="rect">
            <a:avLst/>
          </a:prstGeom>
          <a:noFill/>
          <a:ln w="9525">
            <a:noFill/>
            <a:round/>
            <a:headEnd/>
            <a:tailEnd/>
          </a:ln>
        </p:spPr>
        <p:txBody>
          <a:bodyPr lIns="54720" tIns="91440"/>
          <a:lstStyle/>
          <a:p>
            <a:pPr marL="431800" indent="-317500">
              <a:buSzPct val="45000"/>
              <a:buFont typeface="Wingdings" charset="2"/>
              <a:buChar cha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sz="3200">
                <a:solidFill>
                  <a:srgbClr val="000000"/>
                </a:solidFill>
              </a:rPr>
              <a:t> </a:t>
            </a:r>
            <a:r>
              <a:rPr lang="fr-FR" sz="3200" b="1">
                <a:solidFill>
                  <a:srgbClr val="00255C"/>
                </a:solidFill>
              </a:rPr>
              <a:t>Conseil Pédagogique</a:t>
            </a:r>
          </a:p>
          <a:p>
            <a:pPr marL="431800" indent="-317500">
              <a:buClrTx/>
              <a:buSzTx/>
              <a:buFontTx/>
              <a:buNone/>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endParaRPr lang="fr-FR" sz="3200" b="1">
              <a:solidFill>
                <a:srgbClr val="00255C"/>
              </a:solidFill>
            </a:endParaRPr>
          </a:p>
          <a:p>
            <a:pPr marL="431800" indent="-317500">
              <a:buSzPct val="45000"/>
              <a:buFont typeface="Wingdings" charset="2"/>
              <a:buChar cha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sz="3200" b="1">
                <a:solidFill>
                  <a:srgbClr val="00255C"/>
                </a:solidFill>
              </a:rPr>
              <a:t> Concertation : horizontale/verticale</a:t>
            </a:r>
          </a:p>
        </p:txBody>
      </p:sp>
      <p:sp>
        <p:nvSpPr>
          <p:cNvPr id="40963" name="Text Box 2"/>
          <p:cNvSpPr txBox="1">
            <a:spLocks noChangeArrowheads="1"/>
          </p:cNvSpPr>
          <p:nvPr/>
        </p:nvSpPr>
        <p:spPr bwMode="auto">
          <a:xfrm>
            <a:off x="811213" y="120650"/>
            <a:ext cx="4900612" cy="39846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Facteurs de réussites dans les établissements</a:t>
            </a:r>
          </a:p>
        </p:txBody>
      </p:sp>
      <p:sp>
        <p:nvSpPr>
          <p:cNvPr id="40964" name="Text Box 3"/>
          <p:cNvSpPr txBox="1">
            <a:spLocks noChangeArrowheads="1"/>
          </p:cNvSpPr>
          <p:nvPr/>
        </p:nvSpPr>
        <p:spPr bwMode="auto">
          <a:xfrm>
            <a:off x="0" y="433388"/>
            <a:ext cx="9144000" cy="642937"/>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a:solidFill>
                  <a:srgbClr val="FFFFFF"/>
                </a:solidFill>
              </a:rPr>
              <a:t>Facteurs de réussites dans les établissements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1774825"/>
            <a:ext cx="8229600" cy="5011738"/>
          </a:xfrm>
          <a:prstGeom prst="rect">
            <a:avLst/>
          </a:prstGeom>
          <a:noFill/>
          <a:ln w="9525">
            <a:noFill/>
            <a:round/>
            <a:headEnd/>
            <a:tailEnd/>
          </a:ln>
        </p:spPr>
        <p:txBody>
          <a:bodyPr lIns="54720" tIns="9144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i="1">
                <a:solidFill>
                  <a:srgbClr val="000000"/>
                </a:solidFill>
              </a:rPr>
              <a:t>BO du 8 mai 2008</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002060"/>
                </a:solidFill>
              </a:rPr>
              <a:t> Sur l’éducation artistique et culturelle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b="1">
              <a:solidFill>
                <a:srgbClr val="00206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i="1">
                <a:solidFill>
                  <a:srgbClr val="000000"/>
                </a:solidFill>
              </a:rPr>
              <a:t>BO du 28 août 2008 </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002060"/>
                </a:solidFill>
              </a:rPr>
              <a:t>    Encart spécial</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002060"/>
                </a:solidFill>
              </a:rPr>
              <a:t>    « Organisation de l’enseignement de</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002060"/>
                </a:solidFill>
              </a:rPr>
              <a:t>    l’histoire des arts »</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002060"/>
                </a:solidFill>
              </a:rPr>
              <a:t>    École, collège, lycée</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a:solidFill>
                <a:srgbClr val="000000"/>
              </a:solidFill>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a:solidFill>
                <a:srgbClr val="000000"/>
              </a:solidFill>
            </a:endParaRPr>
          </a:p>
        </p:txBody>
      </p:sp>
      <p:sp>
        <p:nvSpPr>
          <p:cNvPr id="19459" name="Text Box 2"/>
          <p:cNvSpPr txBox="1">
            <a:spLocks noChangeArrowheads="1"/>
          </p:cNvSpPr>
          <p:nvPr/>
        </p:nvSpPr>
        <p:spPr bwMode="auto">
          <a:xfrm>
            <a:off x="395288" y="188913"/>
            <a:ext cx="5961062" cy="825500"/>
          </a:xfrm>
          <a:prstGeom prst="rect">
            <a:avLst/>
          </a:prstGeom>
          <a:noFill/>
          <a:ln w="9525">
            <a:noFill/>
            <a:round/>
            <a:headEnd/>
            <a:tailEnd/>
          </a:ln>
        </p:spPr>
        <p:txBody>
          <a:bodyPr lIns="90000" tIns="46800" rIns="90000" bIns="46800">
            <a:spAutoFit/>
          </a:bodyPr>
          <a:lstStyle/>
          <a:p>
            <a:pPr>
              <a:spcBef>
                <a:spcPts val="3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Les textes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85750" y="1143000"/>
            <a:ext cx="8643938" cy="6143625"/>
          </a:xfrm>
          <a:prstGeom prst="rect">
            <a:avLst/>
          </a:prstGeom>
          <a:noFill/>
          <a:ln w="9525">
            <a:noFill/>
            <a:round/>
            <a:headEnd/>
            <a:tailEnd/>
          </a:ln>
        </p:spPr>
        <p:txBody>
          <a:bodyPr lIns="54720" tIns="9144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Rencontrer des œuvres  </a:t>
            </a:r>
            <a:r>
              <a:rPr lang="fr-FR" sz="2800">
                <a:solidFill>
                  <a:srgbClr val="000099"/>
                </a:solidFill>
              </a:rPr>
              <a:t>(rencontres fondées sur le sensible avec les œuvres ; apprendre aux élèves à voir, à écouter….)</a:t>
            </a:r>
            <a:r>
              <a:rPr lang="fr-FR" sz="2800" b="1">
                <a:solidFill>
                  <a:srgbClr val="000000"/>
                </a:solidFill>
              </a:rPr>
              <a:t>.</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Se construire une culture personnelle à valeur universelle fondée sur des œuvres  de référence.</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Favoriser la fréquentation des lieux dédiés aux œuvres.</a:t>
            </a:r>
          </a:p>
          <a:p>
            <a:pP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  Être informé des métiers liés aux domaines des arts et de la culture.</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800" b="1">
              <a:solidFill>
                <a:srgbClr val="000000"/>
              </a:solidFill>
            </a:endParaRPr>
          </a:p>
        </p:txBody>
      </p:sp>
      <p:sp>
        <p:nvSpPr>
          <p:cNvPr id="20483" name="Text Box 2"/>
          <p:cNvSpPr txBox="1">
            <a:spLocks noChangeArrowheads="1"/>
          </p:cNvSpPr>
          <p:nvPr/>
        </p:nvSpPr>
        <p:spPr bwMode="auto">
          <a:xfrm>
            <a:off x="738188" y="74613"/>
            <a:ext cx="3514725" cy="82550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Les </a:t>
            </a:r>
            <a:r>
              <a:rPr lang="fr-FR" b="1">
                <a:solidFill>
                  <a:srgbClr val="FFFFFF"/>
                </a:solidFill>
              </a:rPr>
              <a:t> </a:t>
            </a:r>
            <a:r>
              <a:rPr lang="fr-FR" sz="4800" b="1">
                <a:solidFill>
                  <a:srgbClr val="FFFFFF"/>
                </a:solidFill>
              </a:rPr>
              <a:t>objectifs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0" y="2000250"/>
            <a:ext cx="9144000" cy="4286250"/>
          </a:xfrm>
          <a:prstGeom prst="rect">
            <a:avLst/>
          </a:prstGeom>
          <a:noFill/>
          <a:ln w="9525">
            <a:noFill/>
            <a:round/>
            <a:headEnd/>
            <a:tailEnd/>
          </a:ln>
        </p:spPr>
        <p:txBody>
          <a:bodyPr lIns="54720" tIns="91440"/>
          <a:lstStyle/>
          <a:p>
            <a:pPr marL="431800" indent="-317500">
              <a:buSzPct val="45000"/>
              <a:buFont typeface="Wingdings" charset="2"/>
              <a:buChar cha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sz="3200" b="1">
                <a:solidFill>
                  <a:srgbClr val="000099"/>
                </a:solidFill>
              </a:rPr>
              <a:t>Un enseignement obligatoire pour tous les élèves, de l’école primaire à la terminale.</a:t>
            </a:r>
          </a:p>
          <a:p>
            <a:pPr marL="431800" indent="-317500">
              <a:buSzPct val="45000"/>
              <a:buFont typeface="Wingdings" charset="2"/>
              <a:buChar cha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sz="3200" b="1">
                <a:solidFill>
                  <a:srgbClr val="000099"/>
                </a:solidFill>
              </a:rPr>
              <a:t>Un enseignement fondé sur une approche pluridisciplinaire et transversale des œuvres  d’art.</a:t>
            </a:r>
          </a:p>
          <a:p>
            <a:pPr marL="431800" indent="-317500">
              <a:buSzPct val="45000"/>
              <a:buFont typeface="Wingdings" charset="2"/>
              <a:buChar cha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sz="3200" b="1">
                <a:solidFill>
                  <a:srgbClr val="000099"/>
                </a:solidFill>
              </a:rPr>
              <a:t>Un enseignement qui implique la conjonction de plusieurs champs de connaissances.</a:t>
            </a:r>
            <a:r>
              <a:rPr lang="fr-FR" sz="3200" b="1">
                <a:solidFill>
                  <a:srgbClr val="FF0000"/>
                </a:solidFill>
              </a:rPr>
              <a:t> </a:t>
            </a:r>
          </a:p>
        </p:txBody>
      </p:sp>
      <p:sp>
        <p:nvSpPr>
          <p:cNvPr id="21507" name="Text Box 2"/>
          <p:cNvSpPr txBox="1">
            <a:spLocks noChangeArrowheads="1"/>
          </p:cNvSpPr>
          <p:nvPr/>
        </p:nvSpPr>
        <p:spPr bwMode="auto">
          <a:xfrm>
            <a:off x="468313" y="0"/>
            <a:ext cx="6276975" cy="1435100"/>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a:solidFill>
                  <a:srgbClr val="FFFFFF"/>
                </a:solidFill>
              </a:rPr>
              <a:t>L’histoire des arts, </a:t>
            </a:r>
            <a:br>
              <a:rPr lang="fr-FR" sz="4400" b="1">
                <a:solidFill>
                  <a:srgbClr val="FFFFFF"/>
                </a:solidFill>
              </a:rPr>
            </a:br>
            <a:r>
              <a:rPr lang="fr-FR" sz="4400" b="1">
                <a:solidFill>
                  <a:srgbClr val="FFFFFF"/>
                </a:solidFill>
              </a:rPr>
              <a:t>nouvel enseignement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643063" y="571500"/>
            <a:ext cx="5616575" cy="935038"/>
          </a:xfrm>
          <a:prstGeom prst="rect">
            <a:avLst/>
          </a:prstGeom>
          <a:solidFill>
            <a:srgbClr val="C00000"/>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3 piliers</a:t>
            </a:r>
          </a:p>
        </p:txBody>
      </p:sp>
      <p:pic>
        <p:nvPicPr>
          <p:cNvPr id="23554" name="Picture 2"/>
          <p:cNvPicPr>
            <a:picLocks noChangeAspect="1" noChangeArrowheads="1"/>
          </p:cNvPicPr>
          <p:nvPr/>
        </p:nvPicPr>
        <p:blipFill>
          <a:blip r:embed="rId3" cstate="print"/>
          <a:srcRect/>
          <a:stretch>
            <a:fillRect/>
          </a:stretch>
        </p:blipFill>
        <p:spPr bwMode="auto">
          <a:xfrm>
            <a:off x="238125" y="2047875"/>
            <a:ext cx="2401888" cy="4127500"/>
          </a:xfrm>
          <a:prstGeom prst="rect">
            <a:avLst/>
          </a:prstGeom>
          <a:noFill/>
          <a:ln w="9525">
            <a:noFill/>
            <a:round/>
            <a:headEnd/>
            <a:tailEnd/>
          </a:ln>
        </p:spPr>
      </p:pic>
      <p:sp>
        <p:nvSpPr>
          <p:cNvPr id="23555" name="Rectangle 3"/>
          <p:cNvSpPr>
            <a:spLocks noChangeArrowheads="1"/>
          </p:cNvSpPr>
          <p:nvPr/>
        </p:nvSpPr>
        <p:spPr bwMode="auto">
          <a:xfrm>
            <a:off x="3059113" y="2060575"/>
            <a:ext cx="2592387" cy="4105275"/>
          </a:xfrm>
          <a:prstGeom prst="rect">
            <a:avLst/>
          </a:prstGeom>
          <a:solidFill>
            <a:srgbClr val="C00000"/>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a:solidFill>
                  <a:srgbClr val="FFFFFF"/>
                </a:solidFill>
                <a:latin typeface="Arial" charset="0"/>
              </a:rPr>
              <a:t>6 domaines</a:t>
            </a:r>
          </a:p>
        </p:txBody>
      </p:sp>
      <p:sp>
        <p:nvSpPr>
          <p:cNvPr id="23556" name="Rectangle 4"/>
          <p:cNvSpPr>
            <a:spLocks noChangeArrowheads="1"/>
          </p:cNvSpPr>
          <p:nvPr/>
        </p:nvSpPr>
        <p:spPr bwMode="auto">
          <a:xfrm>
            <a:off x="6011863" y="2060575"/>
            <a:ext cx="2663825" cy="4105275"/>
          </a:xfrm>
          <a:prstGeom prst="rect">
            <a:avLst/>
          </a:prstGeom>
          <a:solidFill>
            <a:srgbClr val="C00000"/>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a:solidFill>
                  <a:srgbClr val="FFFFFF"/>
                </a:solidFill>
                <a:latin typeface="Arial" charset="0"/>
              </a:rPr>
              <a:t>Liste de référence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FFFFFF"/>
                </a:solidFill>
                <a:latin typeface="Arial" charset="0"/>
              </a:rPr>
              <a:t>    </a:t>
            </a:r>
            <a:r>
              <a:rPr lang="fr-FR" sz="1800">
                <a:solidFill>
                  <a:srgbClr val="FFFFFF"/>
                </a:solidFill>
                <a:latin typeface="Arial" charset="0"/>
                <a:cs typeface="Arial" charset="0"/>
              </a:rPr>
              <a:t>É</a:t>
            </a:r>
            <a:r>
              <a:rPr lang="fr-FR" sz="1800">
                <a:solidFill>
                  <a:srgbClr val="FFFFFF"/>
                </a:solidFill>
                <a:latin typeface="Arial" charset="0"/>
              </a:rPr>
              <a:t>cole primaire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FFFFFF"/>
                </a:solidFill>
                <a:latin typeface="Arial" charset="0"/>
              </a:rPr>
              <a:t>   ou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a:solidFill>
                  <a:srgbClr val="FFFFFF"/>
                </a:solidFill>
                <a:latin typeface="Arial" charset="0"/>
              </a:rPr>
              <a:t>Listes de thématiques</a:t>
            </a:r>
            <a:r>
              <a:rPr lang="fr-FR" sz="1800">
                <a:solidFill>
                  <a:srgbClr val="FFFFFF"/>
                </a:solidFill>
                <a:latin typeface="Arial" charset="0"/>
              </a:rPr>
              <a: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a:solidFill>
                  <a:srgbClr val="FFFFFF"/>
                </a:solidFill>
                <a:latin typeface="Arial" charset="0"/>
              </a:rPr>
              <a:t>    Collège et lycée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a:solidFill>
                <a:srgbClr val="FFFFFF"/>
              </a:solidFill>
              <a:latin typeface="Arial"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a:solidFill>
                <a:srgbClr val="FFFF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23553"/>
                                        </p:tgtEl>
                                        <p:attrNameLst>
                                          <p:attrName>style.visibility</p:attrName>
                                        </p:attrNameLst>
                                      </p:cBhvr>
                                      <p:to>
                                        <p:strVal val="visible"/>
                                      </p:to>
                                    </p:set>
                                    <p:animEffect transition="in" filter="box(in)">
                                      <p:cBhvr additive="repl">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3554"/>
                                        </p:tgtEl>
                                        <p:attrNameLst>
                                          <p:attrName>style.visibility</p:attrName>
                                        </p:attrNameLst>
                                      </p:cBhvr>
                                      <p:to>
                                        <p:strVal val="visible"/>
                                      </p:to>
                                    </p:set>
                                    <p:animEffect transition="in" filter="checkerboard(across)">
                                      <p:cBhvr additive="repl">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3555"/>
                                        </p:tgtEl>
                                        <p:attrNameLst>
                                          <p:attrName>style.visibility</p:attrName>
                                        </p:attrNameLst>
                                      </p:cBhvr>
                                      <p:to>
                                        <p:strVal val="visible"/>
                                      </p:to>
                                    </p:set>
                                    <p:animEffect transition="in" filter="checkerboard(across)">
                                      <p:cBhvr additive="repl">
                                        <p:cTn id="17" dur="500"/>
                                        <p:tgtEl>
                                          <p:spTgt spid="2355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3556"/>
                                        </p:tgtEl>
                                        <p:attrNameLst>
                                          <p:attrName>style.visibility</p:attrName>
                                        </p:attrNameLst>
                                      </p:cBhvr>
                                      <p:to>
                                        <p:strVal val="visible"/>
                                      </p:to>
                                    </p:set>
                                    <p:animEffect transition="in" filter="checkerboard(across)">
                                      <p:cBhvr additive="repl">
                                        <p:cTn id="2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539750" y="2339975"/>
            <a:ext cx="6130925" cy="3530600"/>
          </a:xfrm>
          <a:prstGeom prst="roundRect">
            <a:avLst>
              <a:gd name="adj" fmla="val 42"/>
            </a:avLst>
          </a:prstGeom>
          <a:solidFill>
            <a:srgbClr val="FFFFFF">
              <a:alpha val="45097"/>
            </a:srgbClr>
          </a:solidFill>
          <a:ln w="9525">
            <a:noFill/>
            <a:round/>
            <a:headEnd/>
            <a:tailEnd/>
          </a:ln>
        </p:spPr>
        <p:txBody>
          <a:bodyPr wrap="none" anchor="ctr"/>
          <a:lstStyle/>
          <a:p>
            <a:endParaRPr lang="fr-FR"/>
          </a:p>
        </p:txBody>
      </p:sp>
      <p:sp>
        <p:nvSpPr>
          <p:cNvPr id="23555" name="Text Box 2"/>
          <p:cNvSpPr txBox="1">
            <a:spLocks noChangeArrowheads="1"/>
          </p:cNvSpPr>
          <p:nvPr/>
        </p:nvSpPr>
        <p:spPr bwMode="auto">
          <a:xfrm>
            <a:off x="500063" y="0"/>
            <a:ext cx="8229600" cy="1143000"/>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5400" b="1">
                <a:solidFill>
                  <a:srgbClr val="000000"/>
                </a:solidFill>
              </a:rPr>
              <a:t>Les domaines</a:t>
            </a:r>
          </a:p>
        </p:txBody>
      </p:sp>
      <p:sp>
        <p:nvSpPr>
          <p:cNvPr id="23556" name="Text Box 3"/>
          <p:cNvSpPr txBox="1">
            <a:spLocks noChangeArrowheads="1"/>
          </p:cNvSpPr>
          <p:nvPr/>
        </p:nvSpPr>
        <p:spPr bwMode="auto">
          <a:xfrm>
            <a:off x="571500" y="2000250"/>
            <a:ext cx="8229600" cy="4497388"/>
          </a:xfrm>
          <a:prstGeom prst="rect">
            <a:avLst/>
          </a:prstGeom>
          <a:noFill/>
          <a:ln w="9525">
            <a:noFill/>
            <a:round/>
            <a:headEnd/>
            <a:tailEnd/>
          </a:ln>
        </p:spPr>
        <p:txBody>
          <a:bodyPr/>
          <a:lstStyle/>
          <a:p>
            <a:pPr marL="404813" indent="-268288">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3200">
              <a:solidFill>
                <a:srgbClr val="000000"/>
              </a:solidFill>
              <a:latin typeface="Calibri" pitchFamily="32" charset="0"/>
            </a:endParaRPr>
          </a:p>
          <a:p>
            <a:pPr marL="404813" indent="-268288">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a:solidFill>
                  <a:srgbClr val="000099"/>
                </a:solidFill>
                <a:latin typeface="Calibri" pitchFamily="32" charset="0"/>
              </a:rPr>
              <a:t>Les « </a:t>
            </a:r>
            <a:r>
              <a:rPr lang="fr-FR" sz="3200" b="1">
                <a:solidFill>
                  <a:srgbClr val="000099"/>
                </a:solidFill>
                <a:latin typeface="Calibri" pitchFamily="32" charset="0"/>
              </a:rPr>
              <a:t>arts de l'espace </a:t>
            </a:r>
            <a:r>
              <a:rPr lang="fr-FR" sz="3200">
                <a:solidFill>
                  <a:srgbClr val="000099"/>
                </a:solidFill>
                <a:latin typeface="Calibri" pitchFamily="32" charset="0"/>
              </a:rPr>
              <a:t>» </a:t>
            </a:r>
          </a:p>
          <a:p>
            <a:pPr marL="404813" indent="-268288">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a:solidFill>
                  <a:srgbClr val="000099"/>
                </a:solidFill>
                <a:latin typeface="Calibri" pitchFamily="32" charset="0"/>
              </a:rPr>
              <a:t>Les « </a:t>
            </a:r>
            <a:r>
              <a:rPr lang="fr-FR" sz="3200" b="1">
                <a:solidFill>
                  <a:srgbClr val="000099"/>
                </a:solidFill>
                <a:latin typeface="Calibri" pitchFamily="32" charset="0"/>
              </a:rPr>
              <a:t>arts du langage </a:t>
            </a:r>
            <a:r>
              <a:rPr lang="fr-FR" sz="3200">
                <a:solidFill>
                  <a:srgbClr val="000099"/>
                </a:solidFill>
                <a:latin typeface="Calibri" pitchFamily="32" charset="0"/>
              </a:rPr>
              <a:t>» </a:t>
            </a:r>
          </a:p>
          <a:p>
            <a:pPr marL="404813" indent="-268288">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a:solidFill>
                  <a:srgbClr val="000099"/>
                </a:solidFill>
                <a:latin typeface="Calibri" pitchFamily="32" charset="0"/>
              </a:rPr>
              <a:t>Les « </a:t>
            </a:r>
            <a:r>
              <a:rPr lang="fr-FR" sz="3200" b="1">
                <a:solidFill>
                  <a:srgbClr val="000099"/>
                </a:solidFill>
                <a:latin typeface="Calibri" pitchFamily="32" charset="0"/>
              </a:rPr>
              <a:t>arts du quotidien </a:t>
            </a:r>
            <a:r>
              <a:rPr lang="fr-FR" sz="3200">
                <a:solidFill>
                  <a:srgbClr val="000099"/>
                </a:solidFill>
                <a:latin typeface="Calibri" pitchFamily="32" charset="0"/>
              </a:rPr>
              <a:t>»</a:t>
            </a:r>
          </a:p>
          <a:p>
            <a:pPr marL="404813" indent="-268288">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a:solidFill>
                  <a:srgbClr val="000099"/>
                </a:solidFill>
                <a:latin typeface="Calibri" pitchFamily="32" charset="0"/>
              </a:rPr>
              <a:t>Les « </a:t>
            </a:r>
            <a:r>
              <a:rPr lang="fr-FR" sz="3200" b="1">
                <a:solidFill>
                  <a:srgbClr val="000099"/>
                </a:solidFill>
                <a:latin typeface="Calibri" pitchFamily="32" charset="0"/>
              </a:rPr>
              <a:t>arts du son </a:t>
            </a:r>
            <a:r>
              <a:rPr lang="fr-FR" sz="3200">
                <a:solidFill>
                  <a:srgbClr val="000099"/>
                </a:solidFill>
                <a:latin typeface="Calibri" pitchFamily="32" charset="0"/>
              </a:rPr>
              <a:t>»</a:t>
            </a:r>
          </a:p>
          <a:p>
            <a:pPr marL="404813" indent="-268288">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a:solidFill>
                  <a:srgbClr val="000099"/>
                </a:solidFill>
                <a:latin typeface="Calibri" pitchFamily="32" charset="0"/>
              </a:rPr>
              <a:t>Les « </a:t>
            </a:r>
            <a:r>
              <a:rPr lang="fr-FR" sz="3200" b="1">
                <a:solidFill>
                  <a:srgbClr val="000099"/>
                </a:solidFill>
                <a:latin typeface="Calibri" pitchFamily="32" charset="0"/>
              </a:rPr>
              <a:t>arts du spectacle vivant </a:t>
            </a:r>
            <a:r>
              <a:rPr lang="fr-FR" sz="3200">
                <a:solidFill>
                  <a:srgbClr val="000099"/>
                </a:solidFill>
                <a:latin typeface="Calibri" pitchFamily="32" charset="0"/>
              </a:rPr>
              <a:t>»</a:t>
            </a:r>
          </a:p>
          <a:p>
            <a:pPr marL="404813" indent="-268288">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a:solidFill>
                  <a:srgbClr val="000099"/>
                </a:solidFill>
                <a:latin typeface="Calibri" pitchFamily="32" charset="0"/>
              </a:rPr>
              <a:t>Les « </a:t>
            </a:r>
            <a:r>
              <a:rPr lang="fr-FR" sz="3200" b="1">
                <a:solidFill>
                  <a:srgbClr val="000099"/>
                </a:solidFill>
                <a:latin typeface="Calibri" pitchFamily="32" charset="0"/>
              </a:rPr>
              <a:t>arts du visuel </a:t>
            </a:r>
            <a:r>
              <a:rPr lang="fr-FR" sz="3200">
                <a:solidFill>
                  <a:srgbClr val="000099"/>
                </a:solidFill>
                <a:latin typeface="Calibri" pitchFamily="32" charset="0"/>
              </a:rPr>
              <a:t>»</a:t>
            </a:r>
          </a:p>
          <a:p>
            <a:pPr marL="404813" indent="-268288">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3200">
              <a:solidFill>
                <a:srgbClr val="000000"/>
              </a:solidFill>
              <a:latin typeface="Calibri" pitchFamily="32" charset="0"/>
            </a:endParaRPr>
          </a:p>
          <a:p>
            <a:pPr marL="404813" indent="-268288">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3200">
              <a:solidFill>
                <a:srgbClr val="000000"/>
              </a:solidFill>
              <a:latin typeface="Calibri" pitchFamily="32"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4578" name="AutoShape 1"/>
          <p:cNvSpPr>
            <a:spLocks noChangeArrowheads="1"/>
          </p:cNvSpPr>
          <p:nvPr/>
        </p:nvSpPr>
        <p:spPr bwMode="auto">
          <a:xfrm>
            <a:off x="1260475" y="360363"/>
            <a:ext cx="6659563" cy="1079500"/>
          </a:xfrm>
          <a:prstGeom prst="roundRect">
            <a:avLst>
              <a:gd name="adj" fmla="val 144"/>
            </a:avLst>
          </a:prstGeom>
          <a:solidFill>
            <a:srgbClr val="000000">
              <a:alpha val="54901"/>
            </a:srgbClr>
          </a:solidFill>
          <a:ln w="9525">
            <a:noFill/>
            <a:round/>
            <a:headEnd/>
            <a:tailEnd/>
          </a:ln>
        </p:spPr>
        <p:txBody>
          <a:bodyPr wrap="none" anchor="ctr"/>
          <a:lstStyle/>
          <a:p>
            <a:endParaRPr lang="fr-FR"/>
          </a:p>
        </p:txBody>
      </p:sp>
      <p:sp>
        <p:nvSpPr>
          <p:cNvPr id="24579"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Les périodes historiques</a:t>
            </a:r>
          </a:p>
        </p:txBody>
      </p:sp>
      <p:sp>
        <p:nvSpPr>
          <p:cNvPr id="24580" name="AutoShape 3"/>
          <p:cNvSpPr>
            <a:spLocks noChangeArrowheads="1"/>
          </p:cNvSpPr>
          <p:nvPr/>
        </p:nvSpPr>
        <p:spPr bwMode="auto">
          <a:xfrm>
            <a:off x="360363" y="2519363"/>
            <a:ext cx="7019925" cy="3240087"/>
          </a:xfrm>
          <a:prstGeom prst="roundRect">
            <a:avLst>
              <a:gd name="adj" fmla="val 46"/>
            </a:avLst>
          </a:prstGeom>
          <a:solidFill>
            <a:srgbClr val="000000">
              <a:alpha val="54901"/>
            </a:srgbClr>
          </a:solidFill>
          <a:ln w="9525">
            <a:noFill/>
            <a:round/>
            <a:headEnd/>
            <a:tailEnd/>
          </a:ln>
        </p:spPr>
        <p:txBody>
          <a:bodyPr wrap="none" anchor="ctr"/>
          <a:lstStyle/>
          <a:p>
            <a:endParaRPr lang="fr-FR"/>
          </a:p>
        </p:txBody>
      </p:sp>
      <p:sp>
        <p:nvSpPr>
          <p:cNvPr id="24581" name="Text Box 4"/>
          <p:cNvSpPr txBox="1">
            <a:spLocks noChangeArrowheads="1"/>
          </p:cNvSpPr>
          <p:nvPr/>
        </p:nvSpPr>
        <p:spPr bwMode="auto">
          <a:xfrm>
            <a:off x="457200" y="1600200"/>
            <a:ext cx="8229600" cy="4525963"/>
          </a:xfrm>
          <a:prstGeom prst="rect">
            <a:avLst/>
          </a:prstGeom>
          <a:noFill/>
          <a:ln w="9525">
            <a:noFill/>
            <a:round/>
            <a:headEnd/>
            <a:tailEnd/>
          </a:ln>
        </p:spPr>
        <p:txBody>
          <a:bodyPr/>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b="1">
              <a:solidFill>
                <a:srgbClr val="FFFF00"/>
              </a:solidFill>
              <a:latin typeface="Calibri" pitchFamily="32" charset="0"/>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b="1">
              <a:solidFill>
                <a:srgbClr val="FFFF00"/>
              </a:solidFill>
              <a:latin typeface="Calibri" pitchFamily="32" charset="0"/>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FFFF00"/>
                </a:solidFill>
                <a:latin typeface="Calibri" pitchFamily="32" charset="0"/>
              </a:rPr>
              <a:t>La chronologie est fixée par les</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FFFF00"/>
                </a:solidFill>
                <a:latin typeface="Calibri" pitchFamily="32" charset="0"/>
              </a:rPr>
              <a:t>programmes d’histoire</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b="1">
              <a:solidFill>
                <a:srgbClr val="FFFF00"/>
              </a:solidFill>
              <a:latin typeface="Calibri" pitchFamily="32" charset="0"/>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FFFF00"/>
                </a:solidFill>
                <a:latin typeface="Calibri" pitchFamily="32" charset="0"/>
              </a:rPr>
              <a:t>De la préhistoire à aujourd’hui, </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a:solidFill>
                  <a:srgbClr val="FFFF00"/>
                </a:solidFill>
                <a:latin typeface="Calibri" pitchFamily="32" charset="0"/>
              </a:rPr>
              <a:t>et dans toutes les aires géographiques.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AutoShape 1"/>
          <p:cNvSpPr>
            <a:spLocks noChangeArrowheads="1"/>
          </p:cNvSpPr>
          <p:nvPr/>
        </p:nvSpPr>
        <p:spPr bwMode="auto">
          <a:xfrm>
            <a:off x="0" y="1079500"/>
            <a:ext cx="9144000" cy="5778500"/>
          </a:xfrm>
          <a:prstGeom prst="roundRect">
            <a:avLst>
              <a:gd name="adj" fmla="val 23"/>
            </a:avLst>
          </a:prstGeom>
          <a:solidFill>
            <a:srgbClr val="2323DC">
              <a:alpha val="50195"/>
            </a:srgbClr>
          </a:solidFill>
          <a:ln w="9525">
            <a:solidFill>
              <a:srgbClr val="000000"/>
            </a:solidFill>
            <a:round/>
            <a:headEnd/>
            <a:tailEnd/>
          </a:ln>
        </p:spPr>
        <p:txBody>
          <a:bodyPr wrap="none" anchor="ctr"/>
          <a:lstStyle/>
          <a:p>
            <a:endParaRPr lang="fr-FR"/>
          </a:p>
        </p:txBody>
      </p:sp>
      <p:sp>
        <p:nvSpPr>
          <p:cNvPr id="25603" name="Text Box 2"/>
          <p:cNvSpPr txBox="1">
            <a:spLocks noChangeArrowheads="1"/>
          </p:cNvSpPr>
          <p:nvPr/>
        </p:nvSpPr>
        <p:spPr bwMode="auto">
          <a:xfrm>
            <a:off x="214313" y="1357313"/>
            <a:ext cx="4495800" cy="5500687"/>
          </a:xfrm>
          <a:prstGeom prst="rect">
            <a:avLst/>
          </a:prstGeom>
          <a:noFill/>
          <a:ln w="9360">
            <a:solidFill>
              <a:srgbClr val="F0AD00"/>
            </a:solidFill>
            <a:miter lim="800000"/>
            <a:headEnd/>
            <a:tailEnd/>
          </a:ln>
        </p:spPr>
        <p:txBody>
          <a:bodyPr tIns="91440"/>
          <a:lstStyle/>
          <a:p>
            <a:pPr>
              <a:lnSpc>
                <a:spcPct val="90000"/>
              </a:lnSpc>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800" b="1">
              <a:solidFill>
                <a:srgbClr val="FFFF00"/>
              </a:solidFill>
            </a:endParaRPr>
          </a:p>
          <a:p>
            <a:pPr>
              <a:lnSpc>
                <a:spcPct val="90000"/>
              </a:lnSpc>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b="1">
                <a:solidFill>
                  <a:srgbClr val="FFFFFF"/>
                </a:solidFill>
              </a:rPr>
              <a:t>Collège : ARTS…</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créations, cultures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espace, temps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États et pouvoir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mythes et religions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techniques, expressions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ruptures, continuités »</a:t>
            </a:r>
          </a:p>
          <a:p>
            <a:pPr>
              <a:lnSpc>
                <a:spcPct val="90000"/>
              </a:lnSpc>
              <a:buClr>
                <a:srgbClr val="FFFFFF"/>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800" b="1" i="1">
              <a:solidFill>
                <a:srgbClr val="FFFFFF"/>
              </a:solidFill>
            </a:endParaRPr>
          </a:p>
          <a:p>
            <a:pPr>
              <a:lnSpc>
                <a:spcPct val="90000"/>
              </a:lnSpc>
              <a:buClr>
                <a:srgbClr val="FFFF00"/>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800" b="1" i="1">
              <a:solidFill>
                <a:srgbClr val="FFFFFF"/>
              </a:solidFill>
            </a:endParaRPr>
          </a:p>
          <a:p>
            <a:pPr>
              <a:lnSpc>
                <a:spcPct val="90000"/>
              </a:lnSpc>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b="1" i="1">
                <a:solidFill>
                  <a:srgbClr val="FFFFFF"/>
                </a:solidFill>
              </a:rPr>
              <a:t>Liberté du choix et/ou de des compléter</a:t>
            </a:r>
          </a:p>
        </p:txBody>
      </p:sp>
      <p:sp>
        <p:nvSpPr>
          <p:cNvPr id="25604" name="Text Box 3"/>
          <p:cNvSpPr txBox="1">
            <a:spLocks noChangeArrowheads="1"/>
          </p:cNvSpPr>
          <p:nvPr/>
        </p:nvSpPr>
        <p:spPr bwMode="auto">
          <a:xfrm>
            <a:off x="4786313" y="1196975"/>
            <a:ext cx="4357687" cy="6386513"/>
          </a:xfrm>
          <a:prstGeom prst="rect">
            <a:avLst/>
          </a:prstGeom>
          <a:noFill/>
          <a:ln w="9525">
            <a:noFill/>
            <a:round/>
            <a:headEnd/>
            <a:tailEnd/>
          </a:ln>
        </p:spPr>
        <p:txBody>
          <a:bodyPr lIns="54720" tIns="91440"/>
          <a:lstStyle/>
          <a:p>
            <a:pPr>
              <a:lnSpc>
                <a:spcPct val="90000"/>
              </a:lnSpc>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3200" b="1">
                <a:solidFill>
                  <a:srgbClr val="FFFFFF"/>
                </a:solidFill>
              </a:rPr>
              <a:t>Lycée : </a:t>
            </a:r>
            <a:r>
              <a:rPr lang="fr-FR" sz="3200">
                <a:solidFill>
                  <a:srgbClr val="FFFFFF"/>
                </a:solidFill>
              </a:rPr>
              <a:t>Une liste en </a:t>
            </a:r>
            <a:r>
              <a:rPr lang="fr-FR" sz="3200" b="1">
                <a:solidFill>
                  <a:srgbClr val="FFFFFF"/>
                </a:solidFill>
              </a:rPr>
              <a:t>4 champs</a:t>
            </a:r>
            <a:r>
              <a:rPr lang="fr-FR" sz="3200">
                <a:solidFill>
                  <a:srgbClr val="FFFFFF"/>
                </a:solidFill>
              </a:rPr>
              <a:t>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Anthropologique  : </a:t>
            </a:r>
          </a:p>
          <a:p>
            <a:pPr>
              <a:lnSpc>
                <a:spcPct val="90000"/>
              </a:lnSpc>
              <a:buClr>
                <a:srgbClr val="FFFFFF"/>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corps, expression »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Historique et social :</a:t>
            </a:r>
          </a:p>
          <a:p>
            <a:pPr>
              <a:lnSpc>
                <a:spcPct val="90000"/>
              </a:lnSpc>
              <a:buClr>
                <a:srgbClr val="FFFFFF"/>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arts et idéologie »,</a:t>
            </a:r>
          </a:p>
          <a:p>
            <a:pPr>
              <a:lnSpc>
                <a:spcPct val="90000"/>
              </a:lnSpc>
              <a:buClr>
                <a:srgbClr val="FFFFFF"/>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mémoires, engagements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Technique :</a:t>
            </a:r>
          </a:p>
          <a:p>
            <a:pPr>
              <a:lnSpc>
                <a:spcPct val="90000"/>
              </a:lnSpc>
              <a:buClr>
                <a:srgbClr val="FFFFFF"/>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informations, communications ».</a:t>
            </a:r>
          </a:p>
          <a:p>
            <a:pPr>
              <a:lnSpc>
                <a:spcPct val="90000"/>
              </a:lnSpc>
              <a:buClr>
                <a:srgbClr val="FFFFFF"/>
              </a:buClr>
              <a:buSzPct val="45000"/>
              <a:buFont typeface="Wingdings" charset="2"/>
              <a:buChar char=""/>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 Esthétique  : </a:t>
            </a:r>
          </a:p>
          <a:p>
            <a:pPr>
              <a:lnSpc>
                <a:spcPct val="90000"/>
              </a:lnSpc>
              <a:buClr>
                <a:srgbClr val="FFFFFF"/>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r>
              <a:rPr lang="fr-FR" sz="2800">
                <a:solidFill>
                  <a:srgbClr val="FFFFFF"/>
                </a:solidFill>
              </a:rPr>
              <a:t>ex «  artistes, critiques, publics ».</a:t>
            </a:r>
          </a:p>
          <a:p>
            <a:pPr>
              <a:lnSpc>
                <a:spcPct val="90000"/>
              </a:lnSpc>
              <a:buClr>
                <a:srgbClr val="FFFF00"/>
              </a:buClr>
              <a:buSzPct val="45000"/>
              <a:buFont typeface="Wingdings" charset="2"/>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800">
              <a:solidFill>
                <a:srgbClr val="FFFFFF"/>
              </a:solidFill>
            </a:endParaRPr>
          </a:p>
          <a:p>
            <a:pPr>
              <a:lnSpc>
                <a:spcPct val="90000"/>
              </a:lnSpc>
              <a:buClrTx/>
              <a:buSzTx/>
              <a:buFontTx/>
              <a:buNone/>
              <a:tabLst>
                <a:tab pos="406400"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 pos="9390063" algn="l"/>
              </a:tabLst>
            </a:pPr>
            <a:endParaRPr lang="fr-FR" sz="2800">
              <a:solidFill>
                <a:srgbClr val="FFFF00"/>
              </a:solidFill>
            </a:endParaRPr>
          </a:p>
        </p:txBody>
      </p:sp>
      <p:sp>
        <p:nvSpPr>
          <p:cNvPr id="25605" name="Text Box 4"/>
          <p:cNvSpPr txBox="1">
            <a:spLocks noChangeArrowheads="1"/>
          </p:cNvSpPr>
          <p:nvPr/>
        </p:nvSpPr>
        <p:spPr bwMode="auto">
          <a:xfrm>
            <a:off x="1042988" y="0"/>
            <a:ext cx="5453062" cy="825500"/>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a:solidFill>
                  <a:srgbClr val="FFFFFF"/>
                </a:solidFill>
              </a:rPr>
              <a:t>Les thématiques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orbel"/>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Corbel" pitchFamily="32"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2064</TotalTime>
  <Words>953</Words>
  <Application>Microsoft Office PowerPoint</Application>
  <PresentationFormat>Affichage à l'écran (4:3)</PresentationFormat>
  <Paragraphs>267</Paragraphs>
  <Slides>24</Slides>
  <Notes>22</Notes>
  <HiddenSlides>0</HiddenSlides>
  <MMClips>0</MMClips>
  <ScaleCrop>false</ScaleCrop>
  <HeadingPairs>
    <vt:vector size="6" baseType="variant">
      <vt:variant>
        <vt:lpstr>Polices utilisées</vt:lpstr>
      </vt:variant>
      <vt:variant>
        <vt:i4>8</vt:i4>
      </vt:variant>
      <vt:variant>
        <vt:lpstr>Thème</vt:lpstr>
      </vt:variant>
      <vt:variant>
        <vt:i4>16</vt:i4>
      </vt:variant>
      <vt:variant>
        <vt:lpstr>Titres des diapositives</vt:lpstr>
      </vt:variant>
      <vt:variant>
        <vt:i4>24</vt:i4>
      </vt:variant>
    </vt:vector>
  </HeadingPairs>
  <TitlesOfParts>
    <vt:vector size="48" baseType="lpstr">
      <vt:lpstr>Corbel</vt:lpstr>
      <vt:lpstr>Arial Unicode MS</vt:lpstr>
      <vt:lpstr>Times New Roman</vt:lpstr>
      <vt:lpstr>Arial</vt:lpstr>
      <vt:lpstr>Calibri</vt:lpstr>
      <vt:lpstr>Tahoma</vt:lpstr>
      <vt:lpstr>Wingdings</vt:lpstr>
      <vt:lpstr>Symbol</vt:lpstr>
      <vt:lpstr>Thème Office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DES ARTS</dc:title>
  <dc:creator>jlidray</dc:creator>
  <cp:lastModifiedBy>Nono</cp:lastModifiedBy>
  <cp:revision>163</cp:revision>
  <cp:lastPrinted>1601-01-01T00:00:00Z</cp:lastPrinted>
  <dcterms:created xsi:type="dcterms:W3CDTF">2008-09-03T14:05:55Z</dcterms:created>
  <dcterms:modified xsi:type="dcterms:W3CDTF">2012-01-12T15:04:47Z</dcterms:modified>
</cp:coreProperties>
</file>